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70" r:id="rId5"/>
    <p:sldId id="271" r:id="rId6"/>
    <p:sldId id="393" r:id="rId7"/>
    <p:sldId id="453" r:id="rId8"/>
    <p:sldId id="454" r:id="rId9"/>
    <p:sldId id="455" r:id="rId10"/>
    <p:sldId id="462" r:id="rId11"/>
    <p:sldId id="456" r:id="rId12"/>
    <p:sldId id="457" r:id="rId13"/>
    <p:sldId id="332" r:id="rId14"/>
    <p:sldId id="458" r:id="rId15"/>
    <p:sldId id="348" r:id="rId16"/>
    <p:sldId id="459" r:id="rId17"/>
    <p:sldId id="463" r:id="rId18"/>
    <p:sldId id="460" r:id="rId19"/>
    <p:sldId id="269" r:id="rId20"/>
  </p:sldIdLst>
  <p:sldSz cx="12198350" cy="6858000"/>
  <p:notesSz cx="6669088" cy="9872663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Georgia" panose="02040502050405020303" pitchFamily="18" charset="0"/>
      <p:regular r:id="rId27"/>
      <p:bold r:id="rId28"/>
      <p:italic r:id="rId29"/>
      <p:boldItalic r:id="rId30"/>
    </p:embeddedFont>
    <p:embeddedFont>
      <p:font typeface="Minion" panose="02000503070000020003" pitchFamily="2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700"/>
    <p:restoredTop sz="59341" autoAdjust="0"/>
  </p:normalViewPr>
  <p:slideViewPr>
    <p:cSldViewPr>
      <p:cViewPr varScale="1">
        <p:scale>
          <a:sx n="65" d="100"/>
          <a:sy n="65" d="100"/>
        </p:scale>
        <p:origin x="834" y="84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3" d="100"/>
          <a:sy n="113" d="100"/>
        </p:scale>
        <p:origin x="3000" y="176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D2AED-B904-4F8D-B83A-15F8360E40F6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0769B596-C293-4320-BAF4-6A33AFEBB970}">
      <dgm:prSet/>
      <dgm:spPr/>
      <dgm:t>
        <a:bodyPr/>
        <a:lstStyle/>
        <a:p>
          <a:r>
            <a:rPr lang="en-GB" dirty="0"/>
            <a:t>S</a:t>
          </a:r>
          <a:r>
            <a:rPr lang="en-NL" dirty="0"/>
            <a:t>chending van artikel 3, 9 en 13 EVRM</a:t>
          </a:r>
          <a:endParaRPr lang="en-US" dirty="0"/>
        </a:p>
      </dgm:t>
    </dgm:pt>
    <dgm:pt modelId="{272FBA0D-300B-4F07-B990-EEDCECC0F7B0}" type="parTrans" cxnId="{7E872B3C-E2C3-43AE-831E-8DFB46AD8966}">
      <dgm:prSet/>
      <dgm:spPr/>
      <dgm:t>
        <a:bodyPr/>
        <a:lstStyle/>
        <a:p>
          <a:endParaRPr lang="en-US"/>
        </a:p>
      </dgm:t>
    </dgm:pt>
    <dgm:pt modelId="{E54472AF-BC27-4C22-A175-1A6EE5DE3BA2}" type="sibTrans" cxnId="{7E872B3C-E2C3-43AE-831E-8DFB46AD8966}">
      <dgm:prSet/>
      <dgm:spPr/>
      <dgm:t>
        <a:bodyPr/>
        <a:lstStyle/>
        <a:p>
          <a:endParaRPr lang="en-US"/>
        </a:p>
      </dgm:t>
    </dgm:pt>
    <dgm:pt modelId="{778B7953-039E-4EA9-A770-F9F19B3A96E0}">
      <dgm:prSet/>
      <dgm:spPr/>
      <dgm:t>
        <a:bodyPr/>
        <a:lstStyle/>
        <a:p>
          <a:r>
            <a:rPr lang="en-GB" dirty="0"/>
            <a:t>O</a:t>
          </a:r>
          <a:r>
            <a:rPr lang="en-NL" dirty="0"/>
            <a:t>nvoldoende inspanning van Staat om kind te beschermen tegen seksueel misbruik door pleegvader (Jehovah’s getuige)</a:t>
          </a:r>
          <a:endParaRPr lang="en-US" dirty="0"/>
        </a:p>
      </dgm:t>
    </dgm:pt>
    <dgm:pt modelId="{3593CCFF-B60D-454F-AD4E-8DF46A4F9377}" type="parTrans" cxnId="{06171C5B-5F34-490C-95A8-6A6875AC96EF}">
      <dgm:prSet/>
      <dgm:spPr/>
      <dgm:t>
        <a:bodyPr/>
        <a:lstStyle/>
        <a:p>
          <a:endParaRPr lang="en-US"/>
        </a:p>
      </dgm:t>
    </dgm:pt>
    <dgm:pt modelId="{B669BB4D-1548-4230-8543-341F5B5C2196}" type="sibTrans" cxnId="{06171C5B-5F34-490C-95A8-6A6875AC96EF}">
      <dgm:prSet/>
      <dgm:spPr/>
      <dgm:t>
        <a:bodyPr/>
        <a:lstStyle/>
        <a:p>
          <a:endParaRPr lang="en-US"/>
        </a:p>
      </dgm:t>
    </dgm:pt>
    <dgm:pt modelId="{9388BE1F-16CC-4FAC-A6CF-7D938FC783B9}">
      <dgm:prSet/>
      <dgm:spPr/>
      <dgm:t>
        <a:bodyPr/>
        <a:lstStyle/>
        <a:p>
          <a:r>
            <a:rPr lang="en-GB" dirty="0"/>
            <a:t>A</a:t>
          </a:r>
          <a:r>
            <a:rPr lang="en-NL" dirty="0"/>
            <a:t>chtergrond van pleeggezin (Jehovah’s getuige) was onbekend en toezicht hierop onvoldoende; pleegouders zijn onvoldoende gewezen op hun taak </a:t>
          </a:r>
          <a:endParaRPr lang="en-US" dirty="0"/>
        </a:p>
      </dgm:t>
    </dgm:pt>
    <dgm:pt modelId="{84846EC2-7FBA-4D7A-B3E7-025D9B55D7D0}" type="parTrans" cxnId="{2EF1E54D-F1FE-4A73-964D-4C7BCDA5C6E9}">
      <dgm:prSet/>
      <dgm:spPr/>
      <dgm:t>
        <a:bodyPr/>
        <a:lstStyle/>
        <a:p>
          <a:endParaRPr lang="en-US"/>
        </a:p>
      </dgm:t>
    </dgm:pt>
    <dgm:pt modelId="{92FCB981-CCE4-4B56-8489-3A88910C848A}" type="sibTrans" cxnId="{2EF1E54D-F1FE-4A73-964D-4C7BCDA5C6E9}">
      <dgm:prSet/>
      <dgm:spPr/>
      <dgm:t>
        <a:bodyPr/>
        <a:lstStyle/>
        <a:p>
          <a:endParaRPr lang="en-US"/>
        </a:p>
      </dgm:t>
    </dgm:pt>
    <dgm:pt modelId="{275BB1A3-2985-954A-9041-D54D8BAB4984}" type="pres">
      <dgm:prSet presAssocID="{A1FD2AED-B904-4F8D-B83A-15F8360E40F6}" presName="linear" presStyleCnt="0">
        <dgm:presLayoutVars>
          <dgm:animLvl val="lvl"/>
          <dgm:resizeHandles val="exact"/>
        </dgm:presLayoutVars>
      </dgm:prSet>
      <dgm:spPr/>
    </dgm:pt>
    <dgm:pt modelId="{92044F66-1721-9846-B1E9-38A5CFA42CA1}" type="pres">
      <dgm:prSet presAssocID="{0769B596-C293-4320-BAF4-6A33AFEBB97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CCDACEF-AF25-104D-97DE-B534AAF322E2}" type="pres">
      <dgm:prSet presAssocID="{E54472AF-BC27-4C22-A175-1A6EE5DE3BA2}" presName="spacer" presStyleCnt="0"/>
      <dgm:spPr/>
    </dgm:pt>
    <dgm:pt modelId="{FA792F2E-99D5-D843-9DDA-274A455369F5}" type="pres">
      <dgm:prSet presAssocID="{778B7953-039E-4EA9-A770-F9F19B3A96E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5AD3AF8-1791-274E-B864-2A4C46F91157}" type="pres">
      <dgm:prSet presAssocID="{B669BB4D-1548-4230-8543-341F5B5C2196}" presName="spacer" presStyleCnt="0"/>
      <dgm:spPr/>
    </dgm:pt>
    <dgm:pt modelId="{8DB5C660-CBBD-4A4B-98CA-86EEB51A3DC8}" type="pres">
      <dgm:prSet presAssocID="{9388BE1F-16CC-4FAC-A6CF-7D938FC783B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E872B3C-E2C3-43AE-831E-8DFB46AD8966}" srcId="{A1FD2AED-B904-4F8D-B83A-15F8360E40F6}" destId="{0769B596-C293-4320-BAF4-6A33AFEBB970}" srcOrd="0" destOrd="0" parTransId="{272FBA0D-300B-4F07-B990-EEDCECC0F7B0}" sibTransId="{E54472AF-BC27-4C22-A175-1A6EE5DE3BA2}"/>
    <dgm:cxn modelId="{06171C5B-5F34-490C-95A8-6A6875AC96EF}" srcId="{A1FD2AED-B904-4F8D-B83A-15F8360E40F6}" destId="{778B7953-039E-4EA9-A770-F9F19B3A96E0}" srcOrd="1" destOrd="0" parTransId="{3593CCFF-B60D-454F-AD4E-8DF46A4F9377}" sibTransId="{B669BB4D-1548-4230-8543-341F5B5C2196}"/>
    <dgm:cxn modelId="{2EF1E54D-F1FE-4A73-964D-4C7BCDA5C6E9}" srcId="{A1FD2AED-B904-4F8D-B83A-15F8360E40F6}" destId="{9388BE1F-16CC-4FAC-A6CF-7D938FC783B9}" srcOrd="2" destOrd="0" parTransId="{84846EC2-7FBA-4D7A-B3E7-025D9B55D7D0}" sibTransId="{92FCB981-CCE4-4B56-8489-3A88910C848A}"/>
    <dgm:cxn modelId="{AA73E97C-F536-B74A-9D32-CF43ADD4ACE1}" type="presOf" srcId="{778B7953-039E-4EA9-A770-F9F19B3A96E0}" destId="{FA792F2E-99D5-D843-9DDA-274A455369F5}" srcOrd="0" destOrd="0" presId="urn:microsoft.com/office/officeart/2005/8/layout/vList2"/>
    <dgm:cxn modelId="{6E2539A9-D41F-884E-BC32-4A2CC3FC4855}" type="presOf" srcId="{0769B596-C293-4320-BAF4-6A33AFEBB970}" destId="{92044F66-1721-9846-B1E9-38A5CFA42CA1}" srcOrd="0" destOrd="0" presId="urn:microsoft.com/office/officeart/2005/8/layout/vList2"/>
    <dgm:cxn modelId="{6A98E1E9-9F18-3443-AAF1-DF0D3B867132}" type="presOf" srcId="{9388BE1F-16CC-4FAC-A6CF-7D938FC783B9}" destId="{8DB5C660-CBBD-4A4B-98CA-86EEB51A3DC8}" srcOrd="0" destOrd="0" presId="urn:microsoft.com/office/officeart/2005/8/layout/vList2"/>
    <dgm:cxn modelId="{EB09E4EB-21D5-1446-9BD8-6E1DF25A1924}" type="presOf" srcId="{A1FD2AED-B904-4F8D-B83A-15F8360E40F6}" destId="{275BB1A3-2985-954A-9041-D54D8BAB4984}" srcOrd="0" destOrd="0" presId="urn:microsoft.com/office/officeart/2005/8/layout/vList2"/>
    <dgm:cxn modelId="{E4E7ADBE-6969-854B-BEBF-3626011B6819}" type="presParOf" srcId="{275BB1A3-2985-954A-9041-D54D8BAB4984}" destId="{92044F66-1721-9846-B1E9-38A5CFA42CA1}" srcOrd="0" destOrd="0" presId="urn:microsoft.com/office/officeart/2005/8/layout/vList2"/>
    <dgm:cxn modelId="{B0A38794-9BBE-F448-98E9-EBE0081728FF}" type="presParOf" srcId="{275BB1A3-2985-954A-9041-D54D8BAB4984}" destId="{8CCDACEF-AF25-104D-97DE-B534AAF322E2}" srcOrd="1" destOrd="0" presId="urn:microsoft.com/office/officeart/2005/8/layout/vList2"/>
    <dgm:cxn modelId="{F8ED2D9B-4C8B-EB45-980D-CD6133CC11E3}" type="presParOf" srcId="{275BB1A3-2985-954A-9041-D54D8BAB4984}" destId="{FA792F2E-99D5-D843-9DDA-274A455369F5}" srcOrd="2" destOrd="0" presId="urn:microsoft.com/office/officeart/2005/8/layout/vList2"/>
    <dgm:cxn modelId="{C3598172-F612-644F-B86F-06C3F52A58E8}" type="presParOf" srcId="{275BB1A3-2985-954A-9041-D54D8BAB4984}" destId="{35AD3AF8-1791-274E-B864-2A4C46F91157}" srcOrd="3" destOrd="0" presId="urn:microsoft.com/office/officeart/2005/8/layout/vList2"/>
    <dgm:cxn modelId="{BEBF96F9-51B2-C148-B413-49FD0A20789C}" type="presParOf" srcId="{275BB1A3-2985-954A-9041-D54D8BAB4984}" destId="{8DB5C660-CBBD-4A4B-98CA-86EEB51A3DC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3AC22A-E317-48C0-B98A-1D2F7F4A0037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09A4EED-F534-440C-A0D5-5339AE704ECA}">
      <dgm:prSet/>
      <dgm:spPr/>
      <dgm:t>
        <a:bodyPr/>
        <a:lstStyle/>
        <a:p>
          <a:r>
            <a:rPr lang="en-NL" dirty="0"/>
            <a:t>Recht op religie relevant bij uithuisplaatsing</a:t>
          </a:r>
          <a:endParaRPr lang="en-US" dirty="0"/>
        </a:p>
      </dgm:t>
    </dgm:pt>
    <dgm:pt modelId="{2AFC1B0C-98C8-4117-A0A7-E46564C4E0F4}" type="parTrans" cxnId="{0FEE5D65-4225-406E-B276-9BC375CD8B36}">
      <dgm:prSet/>
      <dgm:spPr/>
      <dgm:t>
        <a:bodyPr/>
        <a:lstStyle/>
        <a:p>
          <a:endParaRPr lang="en-US"/>
        </a:p>
      </dgm:t>
    </dgm:pt>
    <dgm:pt modelId="{95E8B0AD-D1B6-4FAD-9906-53A00B5E437B}" type="sibTrans" cxnId="{0FEE5D65-4225-406E-B276-9BC375CD8B36}">
      <dgm:prSet/>
      <dgm:spPr/>
      <dgm:t>
        <a:bodyPr/>
        <a:lstStyle/>
        <a:p>
          <a:endParaRPr lang="en-US"/>
        </a:p>
      </dgm:t>
    </dgm:pt>
    <dgm:pt modelId="{8E1333DB-52C9-4EAC-9C77-33C2696004A8}">
      <dgm:prSet/>
      <dgm:spPr/>
      <dgm:t>
        <a:bodyPr/>
        <a:lstStyle/>
        <a:p>
          <a:r>
            <a:rPr lang="en-NL" dirty="0"/>
            <a:t>Beslissing tot scheiding ouder-kind: let op culturele aspecten!</a:t>
          </a:r>
          <a:endParaRPr lang="en-US" dirty="0"/>
        </a:p>
      </dgm:t>
    </dgm:pt>
    <dgm:pt modelId="{C92D6C1F-9859-4022-993E-FE181567A3C4}" type="parTrans" cxnId="{412C6EE0-14E4-4244-9103-3B8EBCE1A29D}">
      <dgm:prSet/>
      <dgm:spPr/>
      <dgm:t>
        <a:bodyPr/>
        <a:lstStyle/>
        <a:p>
          <a:endParaRPr lang="en-US"/>
        </a:p>
      </dgm:t>
    </dgm:pt>
    <dgm:pt modelId="{C5059256-A057-4B34-B968-9B56EA0F81FF}" type="sibTrans" cxnId="{412C6EE0-14E4-4244-9103-3B8EBCE1A29D}">
      <dgm:prSet/>
      <dgm:spPr/>
      <dgm:t>
        <a:bodyPr/>
        <a:lstStyle/>
        <a:p>
          <a:endParaRPr lang="en-US"/>
        </a:p>
      </dgm:t>
    </dgm:pt>
    <dgm:pt modelId="{2657BAFA-F5A5-4223-B9A6-27F76D39B034}">
      <dgm:prSet/>
      <dgm:spPr/>
      <dgm:t>
        <a:bodyPr/>
        <a:lstStyle/>
        <a:p>
          <a:r>
            <a:rPr lang="en-NL" dirty="0"/>
            <a:t>Bij beoordeling opvoedcapactiteiten ouders: wees alert op culturele achtergrond en verschillen die daaruit voortvloeien</a:t>
          </a:r>
          <a:endParaRPr lang="en-US" dirty="0"/>
        </a:p>
      </dgm:t>
    </dgm:pt>
    <dgm:pt modelId="{FBAEBFAE-44EA-44D2-BDB5-57BEDCC12912}" type="parTrans" cxnId="{05727FCC-C391-4669-BD44-408A60A4DD34}">
      <dgm:prSet/>
      <dgm:spPr/>
      <dgm:t>
        <a:bodyPr/>
        <a:lstStyle/>
        <a:p>
          <a:endParaRPr lang="en-US"/>
        </a:p>
      </dgm:t>
    </dgm:pt>
    <dgm:pt modelId="{29B9C63D-D23F-463A-9692-FCAC0AE246BF}" type="sibTrans" cxnId="{05727FCC-C391-4669-BD44-408A60A4DD34}">
      <dgm:prSet/>
      <dgm:spPr/>
      <dgm:t>
        <a:bodyPr/>
        <a:lstStyle/>
        <a:p>
          <a:endParaRPr lang="en-US"/>
        </a:p>
      </dgm:t>
    </dgm:pt>
    <dgm:pt modelId="{B72B2F38-052B-4BA7-A083-D158D9762574}">
      <dgm:prSet/>
      <dgm:spPr/>
      <dgm:t>
        <a:bodyPr/>
        <a:lstStyle/>
        <a:p>
          <a:r>
            <a:rPr lang="en-GB" dirty="0"/>
            <a:t>B</a:t>
          </a:r>
          <a:r>
            <a:rPr lang="en-NL" dirty="0"/>
            <a:t>ij UHP in pleeggezin: </a:t>
          </a:r>
          <a:endParaRPr lang="en-US" dirty="0"/>
        </a:p>
      </dgm:t>
    </dgm:pt>
    <dgm:pt modelId="{F4F6B102-B23C-4DAA-BB98-C4E3CD8337CF}" type="parTrans" cxnId="{E7D2E347-26EF-49BC-B970-F85D0E269455}">
      <dgm:prSet/>
      <dgm:spPr/>
      <dgm:t>
        <a:bodyPr/>
        <a:lstStyle/>
        <a:p>
          <a:endParaRPr lang="en-US"/>
        </a:p>
      </dgm:t>
    </dgm:pt>
    <dgm:pt modelId="{40FBC57D-3636-46D1-8ADE-AACA4C60D770}" type="sibTrans" cxnId="{E7D2E347-26EF-49BC-B970-F85D0E269455}">
      <dgm:prSet/>
      <dgm:spPr/>
      <dgm:t>
        <a:bodyPr/>
        <a:lstStyle/>
        <a:p>
          <a:endParaRPr lang="en-US"/>
        </a:p>
      </dgm:t>
    </dgm:pt>
    <dgm:pt modelId="{EC2AC0BF-34A9-4F24-8A30-57B8D9A1DB1C}">
      <dgm:prSet/>
      <dgm:spPr/>
      <dgm:t>
        <a:bodyPr/>
        <a:lstStyle/>
        <a:p>
          <a:r>
            <a:rPr lang="en-NL"/>
            <a:t>inspanningsverplichting tot pleeggezin met dezelfde achtergrond</a:t>
          </a:r>
          <a:endParaRPr lang="en-US"/>
        </a:p>
      </dgm:t>
    </dgm:pt>
    <dgm:pt modelId="{12A5A99D-6EA0-474D-A934-FDB76761B1F2}" type="parTrans" cxnId="{A302FE6B-04AD-49C7-8A95-E4ABEBBB377A}">
      <dgm:prSet/>
      <dgm:spPr/>
      <dgm:t>
        <a:bodyPr/>
        <a:lstStyle/>
        <a:p>
          <a:endParaRPr lang="en-US"/>
        </a:p>
      </dgm:t>
    </dgm:pt>
    <dgm:pt modelId="{6787AD98-3CFC-4C91-81DC-897113E62F16}" type="sibTrans" cxnId="{A302FE6B-04AD-49C7-8A95-E4ABEBBB377A}">
      <dgm:prSet/>
      <dgm:spPr/>
      <dgm:t>
        <a:bodyPr/>
        <a:lstStyle/>
        <a:p>
          <a:endParaRPr lang="en-US"/>
        </a:p>
      </dgm:t>
    </dgm:pt>
    <dgm:pt modelId="{F77EF7F5-39F5-43FC-8FAC-D02BAC913524}">
      <dgm:prSet/>
      <dgm:spPr/>
      <dgm:t>
        <a:bodyPr/>
        <a:lstStyle/>
        <a:p>
          <a:r>
            <a:rPr lang="en-GB" dirty="0"/>
            <a:t>I</a:t>
          </a:r>
          <a:r>
            <a:rPr lang="en-NL" dirty="0"/>
            <a:t>ndien niet gelukt: voldoende toezicht op plaatsing, wordt kind gestimuleerd tot eigen cultuur/ religie?</a:t>
          </a:r>
          <a:endParaRPr lang="en-US" dirty="0"/>
        </a:p>
      </dgm:t>
    </dgm:pt>
    <dgm:pt modelId="{2B09E65C-24E0-4EED-8384-D345AEE6518E}" type="parTrans" cxnId="{61E18936-DEF0-4EDB-A851-ABDE495843BF}">
      <dgm:prSet/>
      <dgm:spPr/>
      <dgm:t>
        <a:bodyPr/>
        <a:lstStyle/>
        <a:p>
          <a:endParaRPr lang="en-US"/>
        </a:p>
      </dgm:t>
    </dgm:pt>
    <dgm:pt modelId="{C7D72131-CC69-4896-A8F9-82B78EF0CB52}" type="sibTrans" cxnId="{61E18936-DEF0-4EDB-A851-ABDE495843BF}">
      <dgm:prSet/>
      <dgm:spPr/>
      <dgm:t>
        <a:bodyPr/>
        <a:lstStyle/>
        <a:p>
          <a:endParaRPr lang="en-US"/>
        </a:p>
      </dgm:t>
    </dgm:pt>
    <dgm:pt modelId="{A7E2D6FB-27BD-4B2B-975E-A10E6FA807CA}">
      <dgm:prSet/>
      <dgm:spPr/>
      <dgm:t>
        <a:bodyPr/>
        <a:lstStyle/>
        <a:p>
          <a:r>
            <a:rPr lang="en-GB" dirty="0"/>
            <a:t>V</a:t>
          </a:r>
          <a:r>
            <a:rPr lang="en-NL" dirty="0"/>
            <a:t>oldoende contact en omgang om culturele en religieuze achtergrond kind te blijven voeden?</a:t>
          </a:r>
          <a:endParaRPr lang="en-US" dirty="0"/>
        </a:p>
      </dgm:t>
    </dgm:pt>
    <dgm:pt modelId="{DCB1661C-4036-48DF-9825-ACEE7091418A}" type="parTrans" cxnId="{982A5269-02B5-404F-A173-FB3DB9E0B86F}">
      <dgm:prSet/>
      <dgm:spPr/>
      <dgm:t>
        <a:bodyPr/>
        <a:lstStyle/>
        <a:p>
          <a:endParaRPr lang="en-US"/>
        </a:p>
      </dgm:t>
    </dgm:pt>
    <dgm:pt modelId="{536E414D-56B7-4AE6-9051-86AF2D2EB920}" type="sibTrans" cxnId="{982A5269-02B5-404F-A173-FB3DB9E0B86F}">
      <dgm:prSet/>
      <dgm:spPr/>
      <dgm:t>
        <a:bodyPr/>
        <a:lstStyle/>
        <a:p>
          <a:endParaRPr lang="en-US"/>
        </a:p>
      </dgm:t>
    </dgm:pt>
    <dgm:pt modelId="{704CC8D9-8637-4939-93E2-1984C485235B}">
      <dgm:prSet/>
      <dgm:spPr/>
      <dgm:t>
        <a:bodyPr/>
        <a:lstStyle/>
        <a:p>
          <a:r>
            <a:rPr lang="en-GB" dirty="0"/>
            <a:t>A</a:t>
          </a:r>
          <a:r>
            <a:rPr lang="en-NL" dirty="0"/>
            <a:t>doptie kan in strijd zijn met rechten kind en biologische ouder</a:t>
          </a:r>
          <a:endParaRPr lang="en-US" dirty="0"/>
        </a:p>
      </dgm:t>
    </dgm:pt>
    <dgm:pt modelId="{05006ADB-91F3-437C-A761-C4A578035816}" type="parTrans" cxnId="{CD1C8881-A8FF-4DAC-BB9A-0F1B1D97DBAF}">
      <dgm:prSet/>
      <dgm:spPr/>
      <dgm:t>
        <a:bodyPr/>
        <a:lstStyle/>
        <a:p>
          <a:endParaRPr lang="en-US"/>
        </a:p>
      </dgm:t>
    </dgm:pt>
    <dgm:pt modelId="{47E034E5-BAB0-4153-9A8A-7710C365FE4D}" type="sibTrans" cxnId="{CD1C8881-A8FF-4DAC-BB9A-0F1B1D97DBAF}">
      <dgm:prSet/>
      <dgm:spPr/>
      <dgm:t>
        <a:bodyPr/>
        <a:lstStyle/>
        <a:p>
          <a:endParaRPr lang="en-US"/>
        </a:p>
      </dgm:t>
    </dgm:pt>
    <dgm:pt modelId="{F709D1B0-0E84-A043-BC76-222DE172C204}" type="pres">
      <dgm:prSet presAssocID="{4D3AC22A-E317-48C0-B98A-1D2F7F4A0037}" presName="linear" presStyleCnt="0">
        <dgm:presLayoutVars>
          <dgm:dir/>
          <dgm:animLvl val="lvl"/>
          <dgm:resizeHandles val="exact"/>
        </dgm:presLayoutVars>
      </dgm:prSet>
      <dgm:spPr/>
    </dgm:pt>
    <dgm:pt modelId="{9F2916C6-5E11-554D-ACEA-9D3A1C374CB1}" type="pres">
      <dgm:prSet presAssocID="{109A4EED-F534-440C-A0D5-5339AE704ECA}" presName="parentLin" presStyleCnt="0"/>
      <dgm:spPr/>
    </dgm:pt>
    <dgm:pt modelId="{61AF0BDD-5D55-DB4C-9A2E-AC5893B0DEE6}" type="pres">
      <dgm:prSet presAssocID="{109A4EED-F534-440C-A0D5-5339AE704ECA}" presName="parentLeftMargin" presStyleLbl="node1" presStyleIdx="0" presStyleCnt="4"/>
      <dgm:spPr/>
    </dgm:pt>
    <dgm:pt modelId="{054DEBE3-4701-B141-B7E0-7AD3F35CCC82}" type="pres">
      <dgm:prSet presAssocID="{109A4EED-F534-440C-A0D5-5339AE704ECA}" presName="parentText" presStyleLbl="node1" presStyleIdx="0" presStyleCnt="4" custScaleX="142857" custLinFactNeighborX="-25367" custLinFactNeighborY="2390">
        <dgm:presLayoutVars>
          <dgm:chMax val="0"/>
          <dgm:bulletEnabled val="1"/>
        </dgm:presLayoutVars>
      </dgm:prSet>
      <dgm:spPr/>
    </dgm:pt>
    <dgm:pt modelId="{0778D770-0CE3-B04A-BE1B-F79847DEB715}" type="pres">
      <dgm:prSet presAssocID="{109A4EED-F534-440C-A0D5-5339AE704ECA}" presName="negativeSpace" presStyleCnt="0"/>
      <dgm:spPr/>
    </dgm:pt>
    <dgm:pt modelId="{E1766A4E-16AD-AD48-8C8F-DEDCDC65FBD9}" type="pres">
      <dgm:prSet presAssocID="{109A4EED-F534-440C-A0D5-5339AE704ECA}" presName="childText" presStyleLbl="conFgAcc1" presStyleIdx="0" presStyleCnt="4" custLinFactNeighborX="7006" custLinFactNeighborY="-23532">
        <dgm:presLayoutVars>
          <dgm:bulletEnabled val="1"/>
        </dgm:presLayoutVars>
      </dgm:prSet>
      <dgm:spPr/>
    </dgm:pt>
    <dgm:pt modelId="{EC851A16-4A0B-A042-971A-DF735FE00881}" type="pres">
      <dgm:prSet presAssocID="{95E8B0AD-D1B6-4FAD-9906-53A00B5E437B}" presName="spaceBetweenRectangles" presStyleCnt="0"/>
      <dgm:spPr/>
    </dgm:pt>
    <dgm:pt modelId="{32EEB944-A138-104C-8ADD-6173DAED0C51}" type="pres">
      <dgm:prSet presAssocID="{8E1333DB-52C9-4EAC-9C77-33C2696004A8}" presName="parentLin" presStyleCnt="0"/>
      <dgm:spPr/>
    </dgm:pt>
    <dgm:pt modelId="{A0DAEAD8-2054-2247-9B1F-4F5AFE5E6288}" type="pres">
      <dgm:prSet presAssocID="{8E1333DB-52C9-4EAC-9C77-33C2696004A8}" presName="parentLeftMargin" presStyleLbl="node1" presStyleIdx="0" presStyleCnt="4"/>
      <dgm:spPr/>
    </dgm:pt>
    <dgm:pt modelId="{C41BCC2D-721C-114B-BD2A-74372850D400}" type="pres">
      <dgm:prSet presAssocID="{8E1333DB-52C9-4EAC-9C77-33C2696004A8}" presName="parentText" presStyleLbl="node1" presStyleIdx="1" presStyleCnt="4" custScaleX="137975" custLinFactNeighborX="-26686" custLinFactNeighborY="-4911">
        <dgm:presLayoutVars>
          <dgm:chMax val="0"/>
          <dgm:bulletEnabled val="1"/>
        </dgm:presLayoutVars>
      </dgm:prSet>
      <dgm:spPr/>
    </dgm:pt>
    <dgm:pt modelId="{4A50D859-7365-D443-830F-E94666CC4EA7}" type="pres">
      <dgm:prSet presAssocID="{8E1333DB-52C9-4EAC-9C77-33C2696004A8}" presName="negativeSpace" presStyleCnt="0"/>
      <dgm:spPr/>
    </dgm:pt>
    <dgm:pt modelId="{521B063A-A1D6-B142-837D-0400A30100F7}" type="pres">
      <dgm:prSet presAssocID="{8E1333DB-52C9-4EAC-9C77-33C2696004A8}" presName="childText" presStyleLbl="conFgAcc1" presStyleIdx="1" presStyleCnt="4">
        <dgm:presLayoutVars>
          <dgm:bulletEnabled val="1"/>
        </dgm:presLayoutVars>
      </dgm:prSet>
      <dgm:spPr/>
    </dgm:pt>
    <dgm:pt modelId="{6DB91D33-F586-9348-89D5-A826583BBE81}" type="pres">
      <dgm:prSet presAssocID="{C5059256-A057-4B34-B968-9B56EA0F81FF}" presName="spaceBetweenRectangles" presStyleCnt="0"/>
      <dgm:spPr/>
    </dgm:pt>
    <dgm:pt modelId="{172F3916-FA96-8044-BBD9-E755F13B0001}" type="pres">
      <dgm:prSet presAssocID="{2657BAFA-F5A5-4223-B9A6-27F76D39B034}" presName="parentLin" presStyleCnt="0"/>
      <dgm:spPr/>
    </dgm:pt>
    <dgm:pt modelId="{8EBE5E09-9E41-2F4F-A88D-62CD2E96739F}" type="pres">
      <dgm:prSet presAssocID="{2657BAFA-F5A5-4223-B9A6-27F76D39B034}" presName="parentLeftMargin" presStyleLbl="node1" presStyleIdx="1" presStyleCnt="4"/>
      <dgm:spPr/>
    </dgm:pt>
    <dgm:pt modelId="{9E599161-519D-F74B-B4BD-1B315D743C9D}" type="pres">
      <dgm:prSet presAssocID="{2657BAFA-F5A5-4223-B9A6-27F76D39B034}" presName="parentText" presStyleLbl="node1" presStyleIdx="2" presStyleCnt="4" custScaleX="142857" custLinFactNeighborX="-25367" custLinFactNeighborY="-14640">
        <dgm:presLayoutVars>
          <dgm:chMax val="0"/>
          <dgm:bulletEnabled val="1"/>
        </dgm:presLayoutVars>
      </dgm:prSet>
      <dgm:spPr/>
    </dgm:pt>
    <dgm:pt modelId="{1415A652-56E3-374B-9BBB-F2F588968AC4}" type="pres">
      <dgm:prSet presAssocID="{2657BAFA-F5A5-4223-B9A6-27F76D39B034}" presName="negativeSpace" presStyleCnt="0"/>
      <dgm:spPr/>
    </dgm:pt>
    <dgm:pt modelId="{6E031379-6F61-854D-9BA2-94E43FFB0340}" type="pres">
      <dgm:prSet presAssocID="{2657BAFA-F5A5-4223-B9A6-27F76D39B034}" presName="childText" presStyleLbl="conFgAcc1" presStyleIdx="2" presStyleCnt="4">
        <dgm:presLayoutVars>
          <dgm:bulletEnabled val="1"/>
        </dgm:presLayoutVars>
      </dgm:prSet>
      <dgm:spPr/>
    </dgm:pt>
    <dgm:pt modelId="{E68858B0-1468-3842-A5B0-F51F5D160695}" type="pres">
      <dgm:prSet presAssocID="{29B9C63D-D23F-463A-9692-FCAC0AE246BF}" presName="spaceBetweenRectangles" presStyleCnt="0"/>
      <dgm:spPr/>
    </dgm:pt>
    <dgm:pt modelId="{7ACC1A04-59A0-6A42-9B08-76CFE1E18260}" type="pres">
      <dgm:prSet presAssocID="{B72B2F38-052B-4BA7-A083-D158D9762574}" presName="parentLin" presStyleCnt="0"/>
      <dgm:spPr/>
    </dgm:pt>
    <dgm:pt modelId="{6B10D8C7-66A3-FC42-9EF7-C39212CFA3E9}" type="pres">
      <dgm:prSet presAssocID="{B72B2F38-052B-4BA7-A083-D158D9762574}" presName="parentLeftMargin" presStyleLbl="node1" presStyleIdx="2" presStyleCnt="4"/>
      <dgm:spPr/>
    </dgm:pt>
    <dgm:pt modelId="{0B4EA6C0-8E6D-2B43-9DD9-8F5F95AE469C}" type="pres">
      <dgm:prSet presAssocID="{B72B2F38-052B-4BA7-A083-D158D9762574}" presName="parentText" presStyleLbl="node1" presStyleIdx="3" presStyleCnt="4" custScaleX="142857" custLinFactNeighborX="-25367" custLinFactNeighborY="-19513">
        <dgm:presLayoutVars>
          <dgm:chMax val="0"/>
          <dgm:bulletEnabled val="1"/>
        </dgm:presLayoutVars>
      </dgm:prSet>
      <dgm:spPr/>
    </dgm:pt>
    <dgm:pt modelId="{C603D8DE-4595-5349-817C-443BF5C8EF60}" type="pres">
      <dgm:prSet presAssocID="{B72B2F38-052B-4BA7-A083-D158D9762574}" presName="negativeSpace" presStyleCnt="0"/>
      <dgm:spPr/>
    </dgm:pt>
    <dgm:pt modelId="{A1E54F24-4384-9A4F-89B9-DE8AEEA74998}" type="pres">
      <dgm:prSet presAssocID="{B72B2F38-052B-4BA7-A083-D158D976257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9571C03-E282-F548-9F08-EA2F0E673C5C}" type="presOf" srcId="{F77EF7F5-39F5-43FC-8FAC-D02BAC913524}" destId="{A1E54F24-4384-9A4F-89B9-DE8AEEA74998}" srcOrd="0" destOrd="1" presId="urn:microsoft.com/office/officeart/2005/8/layout/list1"/>
    <dgm:cxn modelId="{06532008-A40A-2244-B679-6626975BAC03}" type="presOf" srcId="{2657BAFA-F5A5-4223-B9A6-27F76D39B034}" destId="{9E599161-519D-F74B-B4BD-1B315D743C9D}" srcOrd="1" destOrd="0" presId="urn:microsoft.com/office/officeart/2005/8/layout/list1"/>
    <dgm:cxn modelId="{436DF509-9CE8-F742-A781-D742F8D64248}" type="presOf" srcId="{8E1333DB-52C9-4EAC-9C77-33C2696004A8}" destId="{A0DAEAD8-2054-2247-9B1F-4F5AFE5E6288}" srcOrd="0" destOrd="0" presId="urn:microsoft.com/office/officeart/2005/8/layout/list1"/>
    <dgm:cxn modelId="{D83FA123-3DCD-D441-9702-95304BE65D63}" type="presOf" srcId="{B72B2F38-052B-4BA7-A083-D158D9762574}" destId="{0B4EA6C0-8E6D-2B43-9DD9-8F5F95AE469C}" srcOrd="1" destOrd="0" presId="urn:microsoft.com/office/officeart/2005/8/layout/list1"/>
    <dgm:cxn modelId="{61E18936-DEF0-4EDB-A851-ABDE495843BF}" srcId="{B72B2F38-052B-4BA7-A083-D158D9762574}" destId="{F77EF7F5-39F5-43FC-8FAC-D02BAC913524}" srcOrd="1" destOrd="0" parTransId="{2B09E65C-24E0-4EED-8384-D345AEE6518E}" sibTransId="{C7D72131-CC69-4896-A8F9-82B78EF0CB52}"/>
    <dgm:cxn modelId="{9DB4B55E-E790-C048-A6D2-7A49EFFDEAB9}" type="presOf" srcId="{A7E2D6FB-27BD-4B2B-975E-A10E6FA807CA}" destId="{A1E54F24-4384-9A4F-89B9-DE8AEEA74998}" srcOrd="0" destOrd="2" presId="urn:microsoft.com/office/officeart/2005/8/layout/list1"/>
    <dgm:cxn modelId="{2AC79261-CD45-E941-8C39-9D3FE30F4A2F}" type="presOf" srcId="{8E1333DB-52C9-4EAC-9C77-33C2696004A8}" destId="{C41BCC2D-721C-114B-BD2A-74372850D400}" srcOrd="1" destOrd="0" presId="urn:microsoft.com/office/officeart/2005/8/layout/list1"/>
    <dgm:cxn modelId="{0FEE5D65-4225-406E-B276-9BC375CD8B36}" srcId="{4D3AC22A-E317-48C0-B98A-1D2F7F4A0037}" destId="{109A4EED-F534-440C-A0D5-5339AE704ECA}" srcOrd="0" destOrd="0" parTransId="{2AFC1B0C-98C8-4117-A0A7-E46564C4E0F4}" sibTransId="{95E8B0AD-D1B6-4FAD-9906-53A00B5E437B}"/>
    <dgm:cxn modelId="{E7D2E347-26EF-49BC-B970-F85D0E269455}" srcId="{4D3AC22A-E317-48C0-B98A-1D2F7F4A0037}" destId="{B72B2F38-052B-4BA7-A083-D158D9762574}" srcOrd="3" destOrd="0" parTransId="{F4F6B102-B23C-4DAA-BB98-C4E3CD8337CF}" sibTransId="{40FBC57D-3636-46D1-8ADE-AACA4C60D770}"/>
    <dgm:cxn modelId="{982A5269-02B5-404F-A173-FB3DB9E0B86F}" srcId="{B72B2F38-052B-4BA7-A083-D158D9762574}" destId="{A7E2D6FB-27BD-4B2B-975E-A10E6FA807CA}" srcOrd="2" destOrd="0" parTransId="{DCB1661C-4036-48DF-9825-ACEE7091418A}" sibTransId="{536E414D-56B7-4AE6-9051-86AF2D2EB920}"/>
    <dgm:cxn modelId="{A302FE6B-04AD-49C7-8A95-E4ABEBBB377A}" srcId="{B72B2F38-052B-4BA7-A083-D158D9762574}" destId="{EC2AC0BF-34A9-4F24-8A30-57B8D9A1DB1C}" srcOrd="0" destOrd="0" parTransId="{12A5A99D-6EA0-474D-A934-FDB76761B1F2}" sibTransId="{6787AD98-3CFC-4C91-81DC-897113E62F16}"/>
    <dgm:cxn modelId="{11F82450-2D67-BF4B-A085-E1DBA7524552}" type="presOf" srcId="{4D3AC22A-E317-48C0-B98A-1D2F7F4A0037}" destId="{F709D1B0-0E84-A043-BC76-222DE172C204}" srcOrd="0" destOrd="0" presId="urn:microsoft.com/office/officeart/2005/8/layout/list1"/>
    <dgm:cxn modelId="{2016307F-4EEB-E349-A76F-82A01FF24BD3}" type="presOf" srcId="{2657BAFA-F5A5-4223-B9A6-27F76D39B034}" destId="{8EBE5E09-9E41-2F4F-A88D-62CD2E96739F}" srcOrd="0" destOrd="0" presId="urn:microsoft.com/office/officeart/2005/8/layout/list1"/>
    <dgm:cxn modelId="{CD1C8881-A8FF-4DAC-BB9A-0F1B1D97DBAF}" srcId="{B72B2F38-052B-4BA7-A083-D158D9762574}" destId="{704CC8D9-8637-4939-93E2-1984C485235B}" srcOrd="3" destOrd="0" parTransId="{05006ADB-91F3-437C-A761-C4A578035816}" sibTransId="{47E034E5-BAB0-4153-9A8A-7710C365FE4D}"/>
    <dgm:cxn modelId="{08204095-F3BD-D948-B99B-3AD953D06AFA}" type="presOf" srcId="{109A4EED-F534-440C-A0D5-5339AE704ECA}" destId="{054DEBE3-4701-B141-B7E0-7AD3F35CCC82}" srcOrd="1" destOrd="0" presId="urn:microsoft.com/office/officeart/2005/8/layout/list1"/>
    <dgm:cxn modelId="{B1FF84AB-8427-4E4B-8EF7-E5B32EA516FE}" type="presOf" srcId="{EC2AC0BF-34A9-4F24-8A30-57B8D9A1DB1C}" destId="{A1E54F24-4384-9A4F-89B9-DE8AEEA74998}" srcOrd="0" destOrd="0" presId="urn:microsoft.com/office/officeart/2005/8/layout/list1"/>
    <dgm:cxn modelId="{290871AF-17FA-2548-A736-D95EC28DEB9C}" type="presOf" srcId="{109A4EED-F534-440C-A0D5-5339AE704ECA}" destId="{61AF0BDD-5D55-DB4C-9A2E-AC5893B0DEE6}" srcOrd="0" destOrd="0" presId="urn:microsoft.com/office/officeart/2005/8/layout/list1"/>
    <dgm:cxn modelId="{A2DBD5BC-5B2B-E44B-83B0-F789407E74C6}" type="presOf" srcId="{704CC8D9-8637-4939-93E2-1984C485235B}" destId="{A1E54F24-4384-9A4F-89B9-DE8AEEA74998}" srcOrd="0" destOrd="3" presId="urn:microsoft.com/office/officeart/2005/8/layout/list1"/>
    <dgm:cxn modelId="{D55D69C3-AEAA-E14C-9E60-AFF7766CEC2D}" type="presOf" srcId="{B72B2F38-052B-4BA7-A083-D158D9762574}" destId="{6B10D8C7-66A3-FC42-9EF7-C39212CFA3E9}" srcOrd="0" destOrd="0" presId="urn:microsoft.com/office/officeart/2005/8/layout/list1"/>
    <dgm:cxn modelId="{05727FCC-C391-4669-BD44-408A60A4DD34}" srcId="{4D3AC22A-E317-48C0-B98A-1D2F7F4A0037}" destId="{2657BAFA-F5A5-4223-B9A6-27F76D39B034}" srcOrd="2" destOrd="0" parTransId="{FBAEBFAE-44EA-44D2-BDB5-57BEDCC12912}" sibTransId="{29B9C63D-D23F-463A-9692-FCAC0AE246BF}"/>
    <dgm:cxn modelId="{412C6EE0-14E4-4244-9103-3B8EBCE1A29D}" srcId="{4D3AC22A-E317-48C0-B98A-1D2F7F4A0037}" destId="{8E1333DB-52C9-4EAC-9C77-33C2696004A8}" srcOrd="1" destOrd="0" parTransId="{C92D6C1F-9859-4022-993E-FE181567A3C4}" sibTransId="{C5059256-A057-4B34-B968-9B56EA0F81FF}"/>
    <dgm:cxn modelId="{328F78DF-BED2-034A-81A8-E0AA440979CF}" type="presParOf" srcId="{F709D1B0-0E84-A043-BC76-222DE172C204}" destId="{9F2916C6-5E11-554D-ACEA-9D3A1C374CB1}" srcOrd="0" destOrd="0" presId="urn:microsoft.com/office/officeart/2005/8/layout/list1"/>
    <dgm:cxn modelId="{C4E3E7B5-20DB-684A-B1E4-DC50639F47DB}" type="presParOf" srcId="{9F2916C6-5E11-554D-ACEA-9D3A1C374CB1}" destId="{61AF0BDD-5D55-DB4C-9A2E-AC5893B0DEE6}" srcOrd="0" destOrd="0" presId="urn:microsoft.com/office/officeart/2005/8/layout/list1"/>
    <dgm:cxn modelId="{DAA092F7-3495-744C-8AFC-73B830F06D69}" type="presParOf" srcId="{9F2916C6-5E11-554D-ACEA-9D3A1C374CB1}" destId="{054DEBE3-4701-B141-B7E0-7AD3F35CCC82}" srcOrd="1" destOrd="0" presId="urn:microsoft.com/office/officeart/2005/8/layout/list1"/>
    <dgm:cxn modelId="{8185E4E5-412E-1C46-BAD7-8042DEFB12E3}" type="presParOf" srcId="{F709D1B0-0E84-A043-BC76-222DE172C204}" destId="{0778D770-0CE3-B04A-BE1B-F79847DEB715}" srcOrd="1" destOrd="0" presId="urn:microsoft.com/office/officeart/2005/8/layout/list1"/>
    <dgm:cxn modelId="{A08AEF22-A61E-4A46-997B-4A10EF96D456}" type="presParOf" srcId="{F709D1B0-0E84-A043-BC76-222DE172C204}" destId="{E1766A4E-16AD-AD48-8C8F-DEDCDC65FBD9}" srcOrd="2" destOrd="0" presId="urn:microsoft.com/office/officeart/2005/8/layout/list1"/>
    <dgm:cxn modelId="{8A887EE7-681A-C749-96EF-63AFBC5782FB}" type="presParOf" srcId="{F709D1B0-0E84-A043-BC76-222DE172C204}" destId="{EC851A16-4A0B-A042-971A-DF735FE00881}" srcOrd="3" destOrd="0" presId="urn:microsoft.com/office/officeart/2005/8/layout/list1"/>
    <dgm:cxn modelId="{8FEFCE92-C01F-0C4C-A503-1E24D34DFC6F}" type="presParOf" srcId="{F709D1B0-0E84-A043-BC76-222DE172C204}" destId="{32EEB944-A138-104C-8ADD-6173DAED0C51}" srcOrd="4" destOrd="0" presId="urn:microsoft.com/office/officeart/2005/8/layout/list1"/>
    <dgm:cxn modelId="{D4B271F2-FA42-0241-B26C-C857C71B9C7B}" type="presParOf" srcId="{32EEB944-A138-104C-8ADD-6173DAED0C51}" destId="{A0DAEAD8-2054-2247-9B1F-4F5AFE5E6288}" srcOrd="0" destOrd="0" presId="urn:microsoft.com/office/officeart/2005/8/layout/list1"/>
    <dgm:cxn modelId="{7C716C24-85A0-5547-BFB3-2CA6781E7FCB}" type="presParOf" srcId="{32EEB944-A138-104C-8ADD-6173DAED0C51}" destId="{C41BCC2D-721C-114B-BD2A-74372850D400}" srcOrd="1" destOrd="0" presId="urn:microsoft.com/office/officeart/2005/8/layout/list1"/>
    <dgm:cxn modelId="{0994F690-FAA4-E14C-9238-2BE75563D74C}" type="presParOf" srcId="{F709D1B0-0E84-A043-BC76-222DE172C204}" destId="{4A50D859-7365-D443-830F-E94666CC4EA7}" srcOrd="5" destOrd="0" presId="urn:microsoft.com/office/officeart/2005/8/layout/list1"/>
    <dgm:cxn modelId="{7514DC01-21B6-F24D-A814-7E9A1C62BC53}" type="presParOf" srcId="{F709D1B0-0E84-A043-BC76-222DE172C204}" destId="{521B063A-A1D6-B142-837D-0400A30100F7}" srcOrd="6" destOrd="0" presId="urn:microsoft.com/office/officeart/2005/8/layout/list1"/>
    <dgm:cxn modelId="{2621F405-FC0A-F54E-9590-1B34440B3EDD}" type="presParOf" srcId="{F709D1B0-0E84-A043-BC76-222DE172C204}" destId="{6DB91D33-F586-9348-89D5-A826583BBE81}" srcOrd="7" destOrd="0" presId="urn:microsoft.com/office/officeart/2005/8/layout/list1"/>
    <dgm:cxn modelId="{3A370A96-549A-BA4F-8687-5CA33C5032F5}" type="presParOf" srcId="{F709D1B0-0E84-A043-BC76-222DE172C204}" destId="{172F3916-FA96-8044-BBD9-E755F13B0001}" srcOrd="8" destOrd="0" presId="urn:microsoft.com/office/officeart/2005/8/layout/list1"/>
    <dgm:cxn modelId="{BA18ACFD-4E80-1F4A-A705-ADA7E102571B}" type="presParOf" srcId="{172F3916-FA96-8044-BBD9-E755F13B0001}" destId="{8EBE5E09-9E41-2F4F-A88D-62CD2E96739F}" srcOrd="0" destOrd="0" presId="urn:microsoft.com/office/officeart/2005/8/layout/list1"/>
    <dgm:cxn modelId="{EF5F9AED-B557-494B-BDE0-E02DA979F8F4}" type="presParOf" srcId="{172F3916-FA96-8044-BBD9-E755F13B0001}" destId="{9E599161-519D-F74B-B4BD-1B315D743C9D}" srcOrd="1" destOrd="0" presId="urn:microsoft.com/office/officeart/2005/8/layout/list1"/>
    <dgm:cxn modelId="{DBE5CACB-4388-C043-8796-472352341411}" type="presParOf" srcId="{F709D1B0-0E84-A043-BC76-222DE172C204}" destId="{1415A652-56E3-374B-9BBB-F2F588968AC4}" srcOrd="9" destOrd="0" presId="urn:microsoft.com/office/officeart/2005/8/layout/list1"/>
    <dgm:cxn modelId="{C22E67CD-51EC-1E4B-8CD9-0308FE6DCB91}" type="presParOf" srcId="{F709D1B0-0E84-A043-BC76-222DE172C204}" destId="{6E031379-6F61-854D-9BA2-94E43FFB0340}" srcOrd="10" destOrd="0" presId="urn:microsoft.com/office/officeart/2005/8/layout/list1"/>
    <dgm:cxn modelId="{288A84DF-D19E-D24C-BCC2-DD19099799A2}" type="presParOf" srcId="{F709D1B0-0E84-A043-BC76-222DE172C204}" destId="{E68858B0-1468-3842-A5B0-F51F5D160695}" srcOrd="11" destOrd="0" presId="urn:microsoft.com/office/officeart/2005/8/layout/list1"/>
    <dgm:cxn modelId="{986864C8-DE86-F34C-920B-810869BA48E6}" type="presParOf" srcId="{F709D1B0-0E84-A043-BC76-222DE172C204}" destId="{7ACC1A04-59A0-6A42-9B08-76CFE1E18260}" srcOrd="12" destOrd="0" presId="urn:microsoft.com/office/officeart/2005/8/layout/list1"/>
    <dgm:cxn modelId="{75D7881F-FA0B-F14F-973C-456316C431D7}" type="presParOf" srcId="{7ACC1A04-59A0-6A42-9B08-76CFE1E18260}" destId="{6B10D8C7-66A3-FC42-9EF7-C39212CFA3E9}" srcOrd="0" destOrd="0" presId="urn:microsoft.com/office/officeart/2005/8/layout/list1"/>
    <dgm:cxn modelId="{373EA896-32D8-B045-918E-26ABC8133C6A}" type="presParOf" srcId="{7ACC1A04-59A0-6A42-9B08-76CFE1E18260}" destId="{0B4EA6C0-8E6D-2B43-9DD9-8F5F95AE469C}" srcOrd="1" destOrd="0" presId="urn:microsoft.com/office/officeart/2005/8/layout/list1"/>
    <dgm:cxn modelId="{0E5BCD8D-ED53-1746-9923-02E85E793396}" type="presParOf" srcId="{F709D1B0-0E84-A043-BC76-222DE172C204}" destId="{C603D8DE-4595-5349-817C-443BF5C8EF60}" srcOrd="13" destOrd="0" presId="urn:microsoft.com/office/officeart/2005/8/layout/list1"/>
    <dgm:cxn modelId="{5FA142FA-9C17-4348-9D6E-45F6644159EB}" type="presParOf" srcId="{F709D1B0-0E84-A043-BC76-222DE172C204}" destId="{A1E54F24-4384-9A4F-89B9-DE8AEEA7499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044F66-1721-9846-B1E9-38A5CFA42CA1}">
      <dsp:nvSpPr>
        <dsp:cNvPr id="0" name=""/>
        <dsp:cNvSpPr/>
      </dsp:nvSpPr>
      <dsp:spPr>
        <a:xfrm>
          <a:off x="0" y="33069"/>
          <a:ext cx="11389022" cy="15208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S</a:t>
          </a:r>
          <a:r>
            <a:rPr lang="en-NL" sz="2900" kern="1200" dirty="0"/>
            <a:t>chending van artikel 3, 9 en 13 EVRM</a:t>
          </a:r>
          <a:endParaRPr lang="en-US" sz="2900" kern="1200" dirty="0"/>
        </a:p>
      </dsp:txBody>
      <dsp:txXfrm>
        <a:off x="74243" y="107312"/>
        <a:ext cx="11240536" cy="1372399"/>
      </dsp:txXfrm>
    </dsp:sp>
    <dsp:sp modelId="{FA792F2E-99D5-D843-9DDA-274A455369F5}">
      <dsp:nvSpPr>
        <dsp:cNvPr id="0" name=""/>
        <dsp:cNvSpPr/>
      </dsp:nvSpPr>
      <dsp:spPr>
        <a:xfrm>
          <a:off x="0" y="1637475"/>
          <a:ext cx="11389022" cy="15208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O</a:t>
          </a:r>
          <a:r>
            <a:rPr lang="en-NL" sz="2900" kern="1200" dirty="0"/>
            <a:t>nvoldoende inspanning van Staat om kind te beschermen tegen seksueel misbruik door pleegvader (Jehovah’s getuige)</a:t>
          </a:r>
          <a:endParaRPr lang="en-US" sz="2900" kern="1200" dirty="0"/>
        </a:p>
      </dsp:txBody>
      <dsp:txXfrm>
        <a:off x="74243" y="1711718"/>
        <a:ext cx="11240536" cy="1372399"/>
      </dsp:txXfrm>
    </dsp:sp>
    <dsp:sp modelId="{8DB5C660-CBBD-4A4B-98CA-86EEB51A3DC8}">
      <dsp:nvSpPr>
        <dsp:cNvPr id="0" name=""/>
        <dsp:cNvSpPr/>
      </dsp:nvSpPr>
      <dsp:spPr>
        <a:xfrm>
          <a:off x="0" y="3241880"/>
          <a:ext cx="11389022" cy="15208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A</a:t>
          </a:r>
          <a:r>
            <a:rPr lang="en-NL" sz="2900" kern="1200" dirty="0"/>
            <a:t>chtergrond van pleeggezin (Jehovah’s getuige) was onbekend en toezicht hierop onvoldoende; pleegouders zijn onvoldoende gewezen op hun taak </a:t>
          </a:r>
          <a:endParaRPr lang="en-US" sz="2900" kern="1200" dirty="0"/>
        </a:p>
      </dsp:txBody>
      <dsp:txXfrm>
        <a:off x="74243" y="3316123"/>
        <a:ext cx="11240536" cy="1372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66A4E-16AD-AD48-8C8F-DEDCDC65FBD9}">
      <dsp:nvSpPr>
        <dsp:cNvPr id="0" name=""/>
        <dsp:cNvSpPr/>
      </dsp:nvSpPr>
      <dsp:spPr>
        <a:xfrm>
          <a:off x="0" y="327685"/>
          <a:ext cx="1138902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DEBE3-4701-B141-B7E0-7AD3F35CCC82}">
      <dsp:nvSpPr>
        <dsp:cNvPr id="0" name=""/>
        <dsp:cNvSpPr/>
      </dsp:nvSpPr>
      <dsp:spPr>
        <a:xfrm>
          <a:off x="404661" y="72010"/>
          <a:ext cx="10844029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335" tIns="0" rIns="30133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L" sz="2000" kern="1200" dirty="0"/>
            <a:t>Recht op religie relevant bij uithuisplaatsing</a:t>
          </a:r>
          <a:endParaRPr lang="en-US" sz="2000" kern="1200" dirty="0"/>
        </a:p>
      </dsp:txBody>
      <dsp:txXfrm>
        <a:off x="433482" y="100831"/>
        <a:ext cx="10786387" cy="532758"/>
      </dsp:txXfrm>
    </dsp:sp>
    <dsp:sp modelId="{521B063A-A1D6-B142-837D-0400A30100F7}">
      <dsp:nvSpPr>
        <dsp:cNvPr id="0" name=""/>
        <dsp:cNvSpPr/>
      </dsp:nvSpPr>
      <dsp:spPr>
        <a:xfrm>
          <a:off x="0" y="1260300"/>
          <a:ext cx="1138902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1BCC2D-721C-114B-BD2A-74372850D400}">
      <dsp:nvSpPr>
        <dsp:cNvPr id="0" name=""/>
        <dsp:cNvSpPr/>
      </dsp:nvSpPr>
      <dsp:spPr>
        <a:xfrm>
          <a:off x="410964" y="936105"/>
          <a:ext cx="10827931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335" tIns="0" rIns="30133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L" sz="2000" kern="1200" dirty="0"/>
            <a:t>Beslissing tot scheiding ouder-kind: let op culturele aspecten!</a:t>
          </a:r>
          <a:endParaRPr lang="en-US" sz="2000" kern="1200" dirty="0"/>
        </a:p>
      </dsp:txBody>
      <dsp:txXfrm>
        <a:off x="439785" y="964926"/>
        <a:ext cx="10770289" cy="532758"/>
      </dsp:txXfrm>
    </dsp:sp>
    <dsp:sp modelId="{6E031379-6F61-854D-9BA2-94E43FFB0340}">
      <dsp:nvSpPr>
        <dsp:cNvPr id="0" name=""/>
        <dsp:cNvSpPr/>
      </dsp:nvSpPr>
      <dsp:spPr>
        <a:xfrm>
          <a:off x="0" y="2167500"/>
          <a:ext cx="1138902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99161-519D-F74B-B4BD-1B315D743C9D}">
      <dsp:nvSpPr>
        <dsp:cNvPr id="0" name=""/>
        <dsp:cNvSpPr/>
      </dsp:nvSpPr>
      <dsp:spPr>
        <a:xfrm>
          <a:off x="404661" y="1785865"/>
          <a:ext cx="10844029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335" tIns="0" rIns="30133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L" sz="2000" kern="1200" dirty="0"/>
            <a:t>Bij beoordeling opvoedcapactiteiten ouders: wees alert op culturele achtergrond en verschillen die daaruit voortvloeien</a:t>
          </a:r>
          <a:endParaRPr lang="en-US" sz="2000" kern="1200" dirty="0"/>
        </a:p>
      </dsp:txBody>
      <dsp:txXfrm>
        <a:off x="433482" y="1814686"/>
        <a:ext cx="10786387" cy="532758"/>
      </dsp:txXfrm>
    </dsp:sp>
    <dsp:sp modelId="{A1E54F24-4384-9A4F-89B9-DE8AEEA74998}">
      <dsp:nvSpPr>
        <dsp:cNvPr id="0" name=""/>
        <dsp:cNvSpPr/>
      </dsp:nvSpPr>
      <dsp:spPr>
        <a:xfrm>
          <a:off x="0" y="3074700"/>
          <a:ext cx="11389022" cy="226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915" tIns="416560" rIns="88391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L" sz="2000" kern="1200"/>
            <a:t>inspanningsverplichting tot pleeggezin met dezelfde achtergrond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I</a:t>
          </a:r>
          <a:r>
            <a:rPr lang="en-NL" sz="2000" kern="1200" dirty="0"/>
            <a:t>ndien niet gelukt: voldoende toezicht op plaatsing, wordt kind gestimuleerd tot eigen cultuur/ religie?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V</a:t>
          </a:r>
          <a:r>
            <a:rPr lang="en-NL" sz="2000" kern="1200" dirty="0"/>
            <a:t>oldoende contact en omgang om culturele en religieuze achtergrond kind te blijven voeden?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A</a:t>
          </a:r>
          <a:r>
            <a:rPr lang="en-NL" sz="2000" kern="1200" dirty="0"/>
            <a:t>doptie kan in strijd zijn met rechten kind en biologische ouder</a:t>
          </a:r>
          <a:endParaRPr lang="en-US" sz="2000" kern="1200" dirty="0"/>
        </a:p>
      </dsp:txBody>
      <dsp:txXfrm>
        <a:off x="0" y="3074700"/>
        <a:ext cx="11389022" cy="2268000"/>
      </dsp:txXfrm>
    </dsp:sp>
    <dsp:sp modelId="{0B4EA6C0-8E6D-2B43-9DD9-8F5F95AE469C}">
      <dsp:nvSpPr>
        <dsp:cNvPr id="0" name=""/>
        <dsp:cNvSpPr/>
      </dsp:nvSpPr>
      <dsp:spPr>
        <a:xfrm>
          <a:off x="404661" y="2664295"/>
          <a:ext cx="10844029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335" tIns="0" rIns="30133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</a:t>
          </a:r>
          <a:r>
            <a:rPr lang="en-NL" sz="2000" kern="1200" dirty="0"/>
            <a:t>ij UHP in pleeggezin: </a:t>
          </a:r>
          <a:endParaRPr lang="en-US" sz="2000" kern="1200" dirty="0"/>
        </a:p>
      </dsp:txBody>
      <dsp:txXfrm>
        <a:off x="433482" y="2693116"/>
        <a:ext cx="10786387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 dirty="0" err="1"/>
              <a:t>Marielle</a:t>
            </a:r>
            <a:r>
              <a:rPr lang="nl-NL" dirty="0"/>
              <a:t> Bruning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6-12-2022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9775"/>
            <a:ext cx="6586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1275" y="739775"/>
            <a:ext cx="6586538" cy="3703638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nl-NL" altLang="en-US">
              <a:latin typeface="Arial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F71795DD-C847-45B2-BBA4-5EDC8F383486}" type="slidenum">
              <a:rPr lang="en-US" altLang="en-US" smtClean="0"/>
              <a:pPr>
                <a:spcBef>
                  <a:spcPct val="0"/>
                </a:spcBef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741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8955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cs typeface="Calibri"/>
            </a:endParaRPr>
          </a:p>
          <a:p>
            <a:endParaRPr lang="en-NL" sz="1200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807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37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6822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2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13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1275" y="739775"/>
            <a:ext cx="6586538" cy="3703638"/>
          </a:xfrm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alt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pPr>
              <a:defRPr/>
            </a:pPr>
            <a:endParaRPr lang="nl-NL" altLang="en-US" dirty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A0E184DE-A320-4C63-BA47-C02CCFBE2727}" type="slidenum">
              <a:rPr lang="en-US" altLang="en-US" smtClean="0"/>
              <a:pPr>
                <a:spcBef>
                  <a:spcPct val="0"/>
                </a:spcBef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>
            <a:extLst>
              <a:ext uri="{FF2B5EF4-FFF2-40B4-BE49-F238E27FC236}">
                <a16:creationId xmlns:a16="http://schemas.microsoft.com/office/drawing/2014/main" id="{57CFF049-C680-F841-AC69-3115199EE5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Notes Placeholder 2">
            <a:extLst>
              <a:ext uri="{FF2B5EF4-FFF2-40B4-BE49-F238E27FC236}">
                <a16:creationId xmlns:a16="http://schemas.microsoft.com/office/drawing/2014/main" id="{6E58D5E0-A59F-BA46-9F28-940CE89C7A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nl-NL" sz="1000" dirty="0">
              <a:latin typeface="Arial" panose="020B0604020202020204" pitchFamily="34" charset="0"/>
              <a:ea typeface="MS PGothic" panose="020B0600070205080204" pitchFamily="34" charset="-128"/>
              <a:cs typeface="Arial"/>
            </a:endParaRPr>
          </a:p>
          <a:p>
            <a:endParaRPr lang="en-US" altLang="nl-NL" sz="1000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endParaRPr lang="en-US" altLang="nl-NL" dirty="0">
              <a:latin typeface="Arial" panose="020B0604020202020204" pitchFamily="34" charset="0"/>
            </a:endParaRPr>
          </a:p>
        </p:txBody>
      </p:sp>
      <p:sp>
        <p:nvSpPr>
          <p:cNvPr id="45059" name="Slide Number Placeholder 3">
            <a:extLst>
              <a:ext uri="{FF2B5EF4-FFF2-40B4-BE49-F238E27FC236}">
                <a16:creationId xmlns:a16="http://schemas.microsoft.com/office/drawing/2014/main" id="{5ADBC9E7-C93C-B648-8A03-59B7618708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anose="02040503050306020203" pitchFamily="18" charset="0"/>
              </a:defRPr>
            </a:lvl9pPr>
          </a:lstStyle>
          <a:p>
            <a:fld id="{F1910062-D64B-9643-BFD2-C103DC405208}" type="slidenum">
              <a:rPr lang="en-US" altLang="nl-NL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en-US" altLang="nl-NL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44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161616"/>
              </a:solidFill>
              <a:latin typeface="-apple-syste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545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752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nl-NL" altLang="nl-NL" sz="1000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63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cs typeface="Calibri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endParaRPr lang="en-US" altLang="nl-NL" sz="1000" dirty="0"/>
          </a:p>
          <a:p>
            <a:pPr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endParaRPr lang="en-US" altLang="nl-NL" sz="1000" dirty="0"/>
          </a:p>
          <a:p>
            <a:endParaRPr lang="en-GB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198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sz="10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896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1200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106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Subtitle presentation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6-12-2022</a:t>
            </a:fld>
            <a:endParaRPr lang="en-GB" noProof="0" dirty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closure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5060950"/>
            <a:ext cx="11709146" cy="1435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algn="r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pic>
        <p:nvPicPr>
          <p:cNvPr id="5" name="Picture 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042" y="5229225"/>
            <a:ext cx="3841633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43"/>
          <p:cNvSpPr>
            <a:spLocks noChangeArrowheads="1"/>
          </p:cNvSpPr>
          <p:nvPr/>
        </p:nvSpPr>
        <p:spPr bwMode="auto">
          <a:xfrm>
            <a:off x="0" y="1"/>
            <a:ext cx="12198350" cy="4340225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algn="r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algn="ctr" eaLnBrk="1" hangingPunct="1">
              <a:buFontTx/>
              <a:buChar char="•"/>
              <a:defRPr/>
            </a:pPr>
            <a:endParaRPr lang="nl-NL" altLang="nl-NL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1543961" y="6594475"/>
            <a:ext cx="97417" cy="260350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algn="r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6387192" y="6789738"/>
            <a:ext cx="5186417" cy="69850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2000">
                <a:solidFill>
                  <a:schemeClr val="bg1"/>
                </a:solidFill>
                <a:latin typeface="Minion" pitchFamily="2" charset="0"/>
              </a:defRPr>
            </a:lvl1pPr>
            <a:lvl2pPr marL="742950" indent="-285750" algn="r">
              <a:defRPr sz="2000">
                <a:solidFill>
                  <a:schemeClr val="bg1"/>
                </a:solidFill>
                <a:latin typeface="Minion" pitchFamily="2" charset="0"/>
              </a:defRPr>
            </a:lvl2pPr>
            <a:lvl3pPr marL="11430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3pPr>
            <a:lvl4pPr marL="16002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4pPr>
            <a:lvl5pPr marL="2057400" indent="-228600" algn="r">
              <a:defRPr sz="2000">
                <a:solidFill>
                  <a:schemeClr val="bg1"/>
                </a:solidFill>
                <a:latin typeface="Minion" pitchFamily="2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Minion" pitchFamily="2" charset="0"/>
              </a:defRPr>
            </a:lvl9pPr>
          </a:lstStyle>
          <a:p>
            <a:pPr eaLnBrk="1" hangingPunct="1">
              <a:defRPr/>
            </a:pPr>
            <a:endParaRPr lang="nl-NL" altLang="nl-NL"/>
          </a:p>
        </p:txBody>
      </p:sp>
      <p:grpSp>
        <p:nvGrpSpPr>
          <p:cNvPr id="9" name="Group 74"/>
          <p:cNvGrpSpPr>
            <a:grpSpLocks/>
          </p:cNvGrpSpPr>
          <p:nvPr/>
        </p:nvGrpSpPr>
        <p:grpSpPr bwMode="auto">
          <a:xfrm>
            <a:off x="0" y="4335464"/>
            <a:ext cx="12200468" cy="2522537"/>
            <a:chOff x="0" y="2731"/>
            <a:chExt cx="5761" cy="1589"/>
          </a:xfrm>
        </p:grpSpPr>
        <p:grpSp>
          <p:nvGrpSpPr>
            <p:cNvPr id="10" name="Group 58"/>
            <p:cNvGrpSpPr>
              <a:grpSpLocks/>
            </p:cNvGrpSpPr>
            <p:nvPr/>
          </p:nvGrpSpPr>
          <p:grpSpPr bwMode="auto">
            <a:xfrm>
              <a:off x="0" y="4093"/>
              <a:ext cx="5535" cy="227"/>
              <a:chOff x="0" y="4093"/>
              <a:chExt cx="5535" cy="227"/>
            </a:xfrm>
          </p:grpSpPr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0" y="4093"/>
                <a:ext cx="5535" cy="227"/>
              </a:xfrm>
              <a:prstGeom prst="rect">
                <a:avLst/>
              </a:prstGeom>
              <a:solidFill>
                <a:srgbClr val="0C25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20" name="Text Box 57"/>
              <p:cNvSpPr txBox="1">
                <a:spLocks noChangeArrowheads="1"/>
              </p:cNvSpPr>
              <p:nvPr/>
            </p:nvSpPr>
            <p:spPr bwMode="auto">
              <a:xfrm>
                <a:off x="2807" y="4112"/>
                <a:ext cx="2722" cy="2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  <a:defRPr/>
                </a:pPr>
                <a:r>
                  <a:rPr lang="en-US" sz="1500" b="1"/>
                  <a:t>Leiden University. The university to discover.</a:t>
                </a:r>
              </a:p>
            </p:txBody>
          </p:sp>
        </p:grpSp>
        <p:grpSp>
          <p:nvGrpSpPr>
            <p:cNvPr id="11" name="Group 66"/>
            <p:cNvGrpSpPr>
              <a:grpSpLocks/>
            </p:cNvGrpSpPr>
            <p:nvPr userDrawn="1"/>
          </p:nvGrpSpPr>
          <p:grpSpPr bwMode="auto">
            <a:xfrm>
              <a:off x="5533" y="2731"/>
              <a:ext cx="228" cy="1589"/>
              <a:chOff x="5533" y="2731"/>
              <a:chExt cx="228" cy="1589"/>
            </a:xfrm>
          </p:grpSpPr>
          <p:sp>
            <p:nvSpPr>
              <p:cNvPr id="12" name="Rectangle 67"/>
              <p:cNvSpPr>
                <a:spLocks noChangeArrowheads="1"/>
              </p:cNvSpPr>
              <p:nvPr userDrawn="1"/>
            </p:nvSpPr>
            <p:spPr bwMode="auto">
              <a:xfrm>
                <a:off x="5534" y="2731"/>
                <a:ext cx="227" cy="227"/>
              </a:xfrm>
              <a:prstGeom prst="rect">
                <a:avLst/>
              </a:prstGeom>
              <a:solidFill>
                <a:srgbClr val="007A4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3" name="Rectangle 68"/>
              <p:cNvSpPr>
                <a:spLocks noChangeArrowheads="1"/>
              </p:cNvSpPr>
              <p:nvPr userDrawn="1"/>
            </p:nvSpPr>
            <p:spPr bwMode="auto">
              <a:xfrm>
                <a:off x="5534" y="2957"/>
                <a:ext cx="227" cy="227"/>
              </a:xfrm>
              <a:prstGeom prst="rect">
                <a:avLst/>
              </a:prstGeom>
              <a:solidFill>
                <a:srgbClr val="EB7D1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4" name="Rectangle 69"/>
              <p:cNvSpPr>
                <a:spLocks noChangeArrowheads="1"/>
              </p:cNvSpPr>
              <p:nvPr userDrawn="1"/>
            </p:nvSpPr>
            <p:spPr bwMode="auto">
              <a:xfrm>
                <a:off x="5533" y="3185"/>
                <a:ext cx="227" cy="227"/>
              </a:xfrm>
              <a:prstGeom prst="rect">
                <a:avLst/>
              </a:prstGeom>
              <a:solidFill>
                <a:srgbClr val="D4D7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5" name="Rectangle 70"/>
              <p:cNvSpPr>
                <a:spLocks noChangeArrowheads="1"/>
              </p:cNvSpPr>
              <p:nvPr userDrawn="1"/>
            </p:nvSpPr>
            <p:spPr bwMode="auto">
              <a:xfrm>
                <a:off x="5533" y="3639"/>
                <a:ext cx="227" cy="227"/>
              </a:xfrm>
              <a:prstGeom prst="rect">
                <a:avLst/>
              </a:prstGeom>
              <a:solidFill>
                <a:srgbClr val="A6006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6" name="Rectangle 71"/>
              <p:cNvSpPr>
                <a:spLocks noChangeArrowheads="1"/>
              </p:cNvSpPr>
              <p:nvPr userDrawn="1"/>
            </p:nvSpPr>
            <p:spPr bwMode="auto">
              <a:xfrm>
                <a:off x="5533" y="3866"/>
                <a:ext cx="227" cy="227"/>
              </a:xfrm>
              <a:prstGeom prst="rect">
                <a:avLst/>
              </a:prstGeom>
              <a:solidFill>
                <a:srgbClr val="DC00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7" name="Rectangle 72"/>
              <p:cNvSpPr>
                <a:spLocks noChangeArrowheads="1"/>
              </p:cNvSpPr>
              <p:nvPr userDrawn="1"/>
            </p:nvSpPr>
            <p:spPr bwMode="auto">
              <a:xfrm>
                <a:off x="5533" y="4093"/>
                <a:ext cx="227" cy="227"/>
              </a:xfrm>
              <a:prstGeom prst="rect">
                <a:avLst/>
              </a:prstGeom>
              <a:solidFill>
                <a:srgbClr val="5692C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  <p:sp>
            <p:nvSpPr>
              <p:cNvPr id="18" name="Rectangle 73"/>
              <p:cNvSpPr>
                <a:spLocks noChangeArrowheads="1"/>
              </p:cNvSpPr>
              <p:nvPr userDrawn="1"/>
            </p:nvSpPr>
            <p:spPr bwMode="auto">
              <a:xfrm>
                <a:off x="5533" y="3412"/>
                <a:ext cx="227" cy="227"/>
              </a:xfrm>
              <a:prstGeom prst="rect">
                <a:avLst/>
              </a:prstGeom>
              <a:solidFill>
                <a:srgbClr val="0092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1pPr>
                <a:lvl2pPr marL="742950" indent="-28575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2pPr>
                <a:lvl3pPr marL="11430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3pPr>
                <a:lvl4pPr marL="16002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4pPr>
                <a:lvl5pPr marL="2057400" indent="-228600" algn="r"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Minion" pitchFamily="2" charset="0"/>
                  </a:defRPr>
                </a:lvl9pPr>
              </a:lstStyle>
              <a:p>
                <a:pPr eaLnBrk="1" hangingPunct="1">
                  <a:defRPr/>
                </a:pPr>
                <a:endParaRPr lang="nl-NL" altLang="nl-NL"/>
              </a:p>
            </p:txBody>
          </p:sp>
        </p:grpSp>
      </p:grp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743" y="4508501"/>
            <a:ext cx="7299949" cy="360363"/>
          </a:xfrm>
        </p:spPr>
        <p:txBody>
          <a:bodyPr/>
          <a:lstStyle>
            <a:lvl1pPr marL="0" indent="0">
              <a:buFont typeface="Arial" charset="0"/>
              <a:buNone/>
              <a:defRPr sz="20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5342" y="1268413"/>
            <a:ext cx="10561314" cy="1439862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21" name="Rectangle 50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8117410" y="4511675"/>
            <a:ext cx="3485848" cy="355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pPr>
              <a:defRPr/>
            </a:pPr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80729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7944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licht blauw</a:t>
            </a:r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sz="1800" dirty="0"/>
              <a:t>Leestekst</a:t>
            </a:r>
          </a:p>
          <a:p>
            <a:pPr lvl="8"/>
            <a:r>
              <a:rPr lang="nl-NL" dirty="0"/>
              <a:t>Kopje donker blauw</a:t>
            </a: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3" y="6543376"/>
            <a:ext cx="4657501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8665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Numbering</a:t>
            </a:r>
          </a:p>
          <a:p>
            <a:pPr lvl="1"/>
            <a:r>
              <a:rPr lang="en-GB" noProof="0" dirty="0"/>
              <a:t>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yellow</a:t>
            </a:r>
          </a:p>
          <a:p>
            <a:pPr lvl="5"/>
            <a:r>
              <a:rPr lang="en-GB" noProof="0" dirty="0"/>
              <a:t>Numbering</a:t>
            </a:r>
          </a:p>
          <a:p>
            <a:pPr lvl="6"/>
            <a:r>
              <a:rPr lang="en-GB" noProof="0" dirty="0"/>
              <a:t>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hyperlink" Target="http://www.google.nl/url?sa=i&amp;rct=j&amp;q=&amp;esrc=s&amp;source=images&amp;cd=&amp;ved=0ahUKEwji-vq_qeLRAhXCbxQKHeWkAxgQjRwIBw&amp;url=http%3A%2F%2Fwww.sortiesdvd.com%2Ftelecharger-serie-les-enfants-vols-dangleterre-7634.html&amp;bvm=bv.145393125,bs.2,d.ZGg&amp;psig=AFQjCNECLAIgziQ_MBctigsDiiJ83Af3Dw&amp;ust=1485606438594487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2551" y="1772443"/>
            <a:ext cx="10561314" cy="14398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nl-NL" sz="4000" dirty="0" err="1">
                <a:solidFill>
                  <a:schemeClr val="bg1"/>
                </a:solidFill>
              </a:rPr>
              <a:t>Culturele</a:t>
            </a:r>
            <a:r>
              <a:rPr lang="en-US" altLang="nl-NL" sz="4000" dirty="0">
                <a:solidFill>
                  <a:schemeClr val="bg1"/>
                </a:solidFill>
              </a:rPr>
              <a:t> </a:t>
            </a:r>
            <a:r>
              <a:rPr lang="en-US" altLang="nl-NL" sz="4000" dirty="0" err="1">
                <a:solidFill>
                  <a:schemeClr val="bg1"/>
                </a:solidFill>
              </a:rPr>
              <a:t>aspecten</a:t>
            </a:r>
            <a:r>
              <a:rPr lang="en-US" altLang="nl-NL" sz="4000" dirty="0">
                <a:solidFill>
                  <a:schemeClr val="bg1"/>
                </a:solidFill>
              </a:rPr>
              <a:t> </a:t>
            </a:r>
            <a:r>
              <a:rPr lang="en-US" altLang="nl-NL" sz="4000" dirty="0" err="1">
                <a:solidFill>
                  <a:schemeClr val="bg1"/>
                </a:solidFill>
              </a:rPr>
              <a:t>bij</a:t>
            </a:r>
            <a:r>
              <a:rPr lang="en-US" altLang="nl-NL" sz="4000" dirty="0">
                <a:solidFill>
                  <a:schemeClr val="bg1"/>
                </a:solidFill>
              </a:rPr>
              <a:t> </a:t>
            </a:r>
            <a:r>
              <a:rPr lang="en-US" altLang="nl-NL" sz="4000" dirty="0" err="1">
                <a:solidFill>
                  <a:schemeClr val="bg1"/>
                </a:solidFill>
              </a:rPr>
              <a:t>uithuisplaatsing</a:t>
            </a:r>
            <a:r>
              <a:rPr lang="en-US" altLang="nl-NL" sz="4000" dirty="0">
                <a:solidFill>
                  <a:schemeClr val="bg1"/>
                </a:solidFill>
              </a:rPr>
              <a:t> </a:t>
            </a:r>
            <a:r>
              <a:rPr lang="en-US" altLang="nl-NL" sz="4000" dirty="0" err="1">
                <a:solidFill>
                  <a:schemeClr val="bg1"/>
                </a:solidFill>
              </a:rPr>
              <a:t>voor</a:t>
            </a:r>
            <a:r>
              <a:rPr lang="en-US" altLang="nl-NL" sz="4000" dirty="0">
                <a:solidFill>
                  <a:schemeClr val="bg1"/>
                </a:solidFill>
              </a:rPr>
              <a:t> het </a:t>
            </a:r>
            <a:r>
              <a:rPr lang="en-US" altLang="nl-NL" sz="4000" dirty="0" err="1">
                <a:solidFill>
                  <a:schemeClr val="bg1"/>
                </a:solidFill>
              </a:rPr>
              <a:t>Europese</a:t>
            </a:r>
            <a:r>
              <a:rPr lang="en-US" altLang="nl-NL" sz="4000" dirty="0">
                <a:solidFill>
                  <a:schemeClr val="bg1"/>
                </a:solidFill>
              </a:rPr>
              <a:t> </a:t>
            </a:r>
            <a:r>
              <a:rPr lang="en-US" altLang="nl-NL" sz="4000" dirty="0" err="1">
                <a:solidFill>
                  <a:schemeClr val="bg1"/>
                </a:solidFill>
              </a:rPr>
              <a:t>Mensenrechtenhof</a:t>
            </a:r>
            <a:br>
              <a:rPr lang="en-US" altLang="nl-NL" sz="4000" dirty="0">
                <a:solidFill>
                  <a:schemeClr val="bg1"/>
                </a:solidFill>
              </a:rPr>
            </a:br>
            <a:br>
              <a:rPr lang="en-US" altLang="nl-NL" sz="4000" b="0" dirty="0">
                <a:solidFill>
                  <a:schemeClr val="bg1"/>
                </a:solidFill>
              </a:rPr>
            </a:br>
            <a:endParaRPr lang="en-US" altLang="nl-NL" sz="3200" i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15342" y="4365626"/>
            <a:ext cx="10567668" cy="360363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r>
              <a:rPr lang="en-US" altLang="nl-NL" sz="2800" dirty="0"/>
              <a:t>Prof. </a:t>
            </a:r>
            <a:r>
              <a:rPr lang="en-US" altLang="nl-NL" sz="2800" dirty="0" err="1"/>
              <a:t>Mariëlle</a:t>
            </a:r>
            <a:r>
              <a:rPr lang="en-US" altLang="nl-NL" sz="2800" dirty="0"/>
              <a:t> Bruning</a:t>
            </a:r>
          </a:p>
          <a:p>
            <a:pPr algn="r" eaLnBrk="1" hangingPunct="1">
              <a:defRPr/>
            </a:pPr>
            <a:r>
              <a:rPr lang="en-US" altLang="nl-NL" sz="2800" dirty="0"/>
              <a:t>Leiden, 28 </a:t>
            </a:r>
            <a:r>
              <a:rPr lang="en-US" altLang="nl-NL" sz="2800" dirty="0" err="1"/>
              <a:t>november</a:t>
            </a:r>
            <a:r>
              <a:rPr lang="en-US" altLang="nl-NL" sz="2800" dirty="0"/>
              <a:t> 2022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/>
              <a:t>EHRM 1 </a:t>
            </a:r>
            <a:r>
              <a:rPr lang="en-US" sz="3100" dirty="0" err="1"/>
              <a:t>april</a:t>
            </a:r>
            <a:r>
              <a:rPr lang="en-US" sz="3100" dirty="0"/>
              <a:t> 2021, A.I. </a:t>
            </a:r>
            <a:r>
              <a:rPr lang="en-US" sz="3100" dirty="0" err="1"/>
              <a:t>tegen</a:t>
            </a:r>
            <a:r>
              <a:rPr lang="en-US" sz="3100" dirty="0"/>
              <a:t> </a:t>
            </a:r>
            <a:r>
              <a:rPr lang="en-US" sz="3100" dirty="0" err="1"/>
              <a:t>Italië</a:t>
            </a:r>
            <a:endParaRPr lang="nl-NL" sz="310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662" y="1252836"/>
            <a:ext cx="4336971" cy="47958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nl-NL" dirty="0"/>
              <a:t> schending van art. 8 EVRM, inbreuk op family life niet proportioneel</a:t>
            </a:r>
          </a:p>
          <a:p>
            <a:pPr lvl="1"/>
            <a:r>
              <a:rPr lang="nl-NL" sz="1800" dirty="0"/>
              <a:t>Bij overheidsinmenging staat hereniging ouder-kind voorop</a:t>
            </a:r>
          </a:p>
          <a:p>
            <a:pPr lvl="1"/>
            <a:r>
              <a:rPr lang="nl-NL" sz="1800" dirty="0"/>
              <a:t>Geen grond voor zware inbreuk van adoptie (geen kindermishandeling/ geweld)</a:t>
            </a:r>
          </a:p>
          <a:p>
            <a:pPr lvl="1"/>
            <a:r>
              <a:rPr lang="nl-NL" sz="1800" dirty="0"/>
              <a:t>Geen rekening gehouden met culturele achtergrond en kwetsbaarheid moeder</a:t>
            </a:r>
          </a:p>
          <a:p>
            <a:endParaRPr lang="nl-NL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24DC4522-6B04-6201-8801-3AF4E328C2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5412" b="1"/>
          <a:stretch/>
        </p:blipFill>
        <p:spPr>
          <a:xfrm>
            <a:off x="4947047" y="1629097"/>
            <a:ext cx="7051905" cy="4419575"/>
          </a:xfrm>
          <a:prstGeom prst="rect">
            <a:avLst/>
          </a:prstGeom>
          <a:noFill/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AA6E943-650F-1798-48F9-159DA42E9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570630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97211-43DC-2FDD-ECB0-2A69BEEBF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836712"/>
            <a:ext cx="11389024" cy="432048"/>
          </a:xfrm>
        </p:spPr>
        <p:txBody>
          <a:bodyPr/>
          <a:lstStyle/>
          <a:p>
            <a:r>
              <a:rPr lang="en-NL" dirty="0"/>
              <a:t>2. Abdi Ibrahim tegen Noorwegen (2021)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3BE5E-5305-C8D7-3AD0-C895304BA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35" y="2204864"/>
            <a:ext cx="11389023" cy="4795836"/>
          </a:xfrm>
        </p:spPr>
        <p:txBody>
          <a:bodyPr/>
          <a:lstStyle/>
          <a:p>
            <a:pPr marL="0" indent="0">
              <a:buNone/>
            </a:pPr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844446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17A7-E9AD-EC12-4A4C-F51B97B29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792088"/>
          </a:xfrm>
        </p:spPr>
        <p:txBody>
          <a:bodyPr/>
          <a:lstStyle/>
          <a:p>
            <a:r>
              <a:rPr lang="en-NL" sz="3600"/>
              <a:t>EHRM Grote Kamer 10 december 2021</a:t>
            </a:r>
            <a:endParaRPr lang="en-NL" sz="3600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C0165-7992-5E9B-837E-47C1A389D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3" y="1657500"/>
            <a:ext cx="11389023" cy="47958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NL" sz="2800" dirty="0"/>
              <a:t>Te weinig rekening gehouden met belangen moeder (van religieuze en culturele aard), in strijd met art. 8 EVRM gelezen in het licht van art. 9 EVRM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err="1"/>
              <a:t>Somalisch</a:t>
            </a:r>
            <a:r>
              <a:rPr lang="en-GB" sz="2800" dirty="0"/>
              <a:t> </a:t>
            </a:r>
            <a:r>
              <a:rPr lang="en-GB" sz="2800" dirty="0" err="1"/>
              <a:t>pleeggezin</a:t>
            </a:r>
            <a:r>
              <a:rPr lang="en-GB" sz="2800" dirty="0"/>
              <a:t> </a:t>
            </a:r>
            <a:r>
              <a:rPr lang="en-GB" sz="2800" dirty="0" err="1"/>
              <a:t>vinden</a:t>
            </a:r>
            <a:r>
              <a:rPr lang="en-GB" sz="2800" dirty="0"/>
              <a:t>: g</a:t>
            </a:r>
            <a:r>
              <a:rPr lang="en-NL" sz="2800" dirty="0"/>
              <a:t>een resultaats- maar inspanningsverplichting, hier is aan voldaan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/>
              <a:t>D</a:t>
            </a:r>
            <a:r>
              <a:rPr lang="en-NL" sz="2800" dirty="0"/>
              <a:t>oorsnijden van alle juridische banden zonder enig behoud van band met culturele en religieuze achtergrond is in strijd met art. 8 EVRM</a:t>
            </a:r>
          </a:p>
        </p:txBody>
      </p:sp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17128641-5F86-D8BB-CCC1-94A0E70CA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294" y="4653484"/>
            <a:ext cx="5019055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925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958AC-5869-1EAC-85F2-0140E628A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3. Lofte tegen Frankrijk (2022)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53F54-F037-E17E-14B1-CF0C56D8F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L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CCFFAB60-E339-A8C9-5897-7D9DBEF2E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712" y="3834090"/>
            <a:ext cx="5616911" cy="2630706"/>
          </a:xfrm>
          <a:prstGeom prst="rect">
            <a:avLst/>
          </a:prstGeom>
        </p:spPr>
      </p:pic>
      <p:pic>
        <p:nvPicPr>
          <p:cNvPr id="9" name="Picture 8" descr="A picture containing text, outdoor, sign, white&#10;&#10;Description automatically generated">
            <a:extLst>
              <a:ext uri="{FF2B5EF4-FFF2-40B4-BE49-F238E27FC236}">
                <a16:creationId xmlns:a16="http://schemas.microsoft.com/office/drawing/2014/main" id="{4139EE94-CF66-6457-159B-2EB56FE91A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322" y="1037296"/>
            <a:ext cx="2823372" cy="2114551"/>
          </a:xfrm>
          <a:prstGeom prst="rect">
            <a:avLst/>
          </a:prstGeom>
        </p:spPr>
      </p:pic>
      <p:pic>
        <p:nvPicPr>
          <p:cNvPr id="11" name="Picture 10" descr="A close-up of a key chain&#10;&#10;Description automatically generated with low confidence">
            <a:extLst>
              <a:ext uri="{FF2B5EF4-FFF2-40B4-BE49-F238E27FC236}">
                <a16:creationId xmlns:a16="http://schemas.microsoft.com/office/drawing/2014/main" id="{FD46AB08-37CA-BABF-50A6-A6CD4E8C1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3218073"/>
            <a:ext cx="3417656" cy="32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265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2D391-3AD7-717F-2A6C-9268E80DC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NL" sz="3100"/>
              <a:t>EHRM 3 november 2022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D8E0709-5258-E8A9-9471-7B7D35CF6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14</a:t>
            </a:fld>
            <a:endParaRPr lang="nl-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151ECB2-2D23-D93D-1E20-E3565D6C70B6}"/>
              </a:ext>
            </a:extLst>
          </p:cNvPr>
          <p:cNvGraphicFramePr>
            <a:graphicFrameLocks noGrp="1"/>
          </p:cNvGraphicFramePr>
          <p:nvPr>
            <p:ph type="media" sz="quarter" idx="13"/>
            <p:extLst>
              <p:ext uri="{D42A27DB-BD31-4B8C-83A1-F6EECF244321}">
                <p14:modId xmlns:p14="http://schemas.microsoft.com/office/powerpoint/2010/main" val="2005691694"/>
              </p:ext>
            </p:extLst>
          </p:nvPr>
        </p:nvGraphicFramePr>
        <p:xfrm>
          <a:off x="404662" y="1252836"/>
          <a:ext cx="11389023" cy="4795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73435465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AB494-3501-4EE8-F871-B490A8C81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NL" sz="3600" dirty="0"/>
              <a:t>Conclusies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59E59211-57A9-85DD-E00F-9D705B1156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15</a:t>
            </a:fld>
            <a:endParaRPr lang="nl-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76BEC6A-97D9-C9C3-7526-BA6719319C0B}"/>
              </a:ext>
            </a:extLst>
          </p:cNvPr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3843603788"/>
              </p:ext>
            </p:extLst>
          </p:nvPr>
        </p:nvGraphicFramePr>
        <p:xfrm>
          <a:off x="0" y="1052736"/>
          <a:ext cx="11389023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992534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4519" y="1764195"/>
            <a:ext cx="11474524" cy="1656184"/>
          </a:xfrm>
        </p:spPr>
        <p:txBody>
          <a:bodyPr/>
          <a:lstStyle/>
          <a:p>
            <a:r>
              <a:rPr lang="nl-NL" dirty="0"/>
              <a:t>Vragen? </a:t>
            </a:r>
            <a:br>
              <a:rPr lang="nl-NL" dirty="0"/>
            </a:br>
            <a:br>
              <a:rPr lang="nl-NL" altLang="nl-NL" dirty="0"/>
            </a:br>
            <a:r>
              <a:rPr lang="en-US" sz="1800" dirty="0"/>
              <a:t>Prof. </a:t>
            </a:r>
            <a:r>
              <a:rPr lang="en-US" sz="1800" dirty="0" err="1"/>
              <a:t>mr.</a:t>
            </a:r>
            <a:r>
              <a:rPr lang="en-US" sz="1800" dirty="0"/>
              <a:t> </a:t>
            </a:r>
            <a:r>
              <a:rPr lang="en-US" sz="1800" dirty="0" err="1"/>
              <a:t>drs.</a:t>
            </a:r>
            <a:r>
              <a:rPr lang="en-US" sz="1800" dirty="0"/>
              <a:t> M.R. (</a:t>
            </a:r>
            <a:r>
              <a:rPr lang="en-US" sz="1800" dirty="0" err="1"/>
              <a:t>Mariëlle</a:t>
            </a:r>
            <a:r>
              <a:rPr lang="en-US" sz="1800" dirty="0"/>
              <a:t>) Bruning</a:t>
            </a:r>
            <a:br>
              <a:rPr lang="en-US" dirty="0"/>
            </a:br>
            <a:r>
              <a:rPr lang="en-US" sz="1800" dirty="0" err="1"/>
              <a:t>Hoogleraar</a:t>
            </a:r>
            <a:r>
              <a:rPr lang="en-US" sz="1800" dirty="0"/>
              <a:t> </a:t>
            </a:r>
            <a:r>
              <a:rPr lang="en-US" sz="1800" dirty="0" err="1"/>
              <a:t>Jeugdrecht</a:t>
            </a:r>
            <a:br>
              <a:rPr lang="en-US" sz="1800" dirty="0"/>
            </a:br>
            <a:r>
              <a:rPr lang="en-US" sz="1800" dirty="0" err="1"/>
              <a:t>Programmadirecteur</a:t>
            </a:r>
            <a:r>
              <a:rPr lang="en-US" sz="1800" dirty="0"/>
              <a:t> Master </a:t>
            </a:r>
            <a:r>
              <a:rPr lang="en-US" sz="1800" dirty="0" err="1"/>
              <a:t>Jeugdrecht</a:t>
            </a:r>
            <a:br>
              <a:rPr lang="en-US" sz="1800" dirty="0"/>
            </a:br>
            <a:r>
              <a:rPr lang="en-US" sz="1800" dirty="0"/>
              <a:t>Universiteit Leiden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Email: 	</a:t>
            </a:r>
            <a:r>
              <a:rPr lang="en-US" sz="1800" dirty="0" err="1"/>
              <a:t>m.r.bruning@law.leidenuniv.nl</a:t>
            </a:r>
            <a:br>
              <a:rPr lang="en-US" sz="1800" dirty="0"/>
            </a:br>
            <a:r>
              <a:rPr lang="nl-NL" sz="1800" dirty="0"/>
              <a:t>Website: </a:t>
            </a:r>
            <a:r>
              <a:rPr lang="nl-NL" sz="1800" dirty="0" err="1"/>
              <a:t>https</a:t>
            </a:r>
            <a:r>
              <a:rPr lang="nl-NL" sz="1800" dirty="0"/>
              <a:t>://</a:t>
            </a:r>
            <a:r>
              <a:rPr lang="nl-NL" sz="1800" dirty="0" err="1"/>
              <a:t>www.universiteitleiden.nl</a:t>
            </a:r>
            <a:r>
              <a:rPr lang="nl-NL" sz="1800" dirty="0"/>
              <a:t>/en/</a:t>
            </a:r>
            <a:r>
              <a:rPr lang="nl-NL" sz="1800" dirty="0" err="1"/>
              <a:t>staffmembers</a:t>
            </a:r>
            <a:r>
              <a:rPr lang="nl-NL" sz="1800" dirty="0"/>
              <a:t>/marielle-bruning#tab-1</a:t>
            </a:r>
            <a:br>
              <a:rPr lang="nl-NL" sz="1800" dirty="0"/>
            </a:br>
            <a:endParaRPr lang="nl-NL" sz="18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16</a:t>
            </a:fld>
            <a:endParaRPr lang="nl-NL"/>
          </a:p>
        </p:txBody>
      </p:sp>
      <p:pic>
        <p:nvPicPr>
          <p:cNvPr id="5" name="Picture 3" descr="תוצאת תמונה עבור ‪questions  children in class‬‏">
            <a:extLst>
              <a:ext uri="{FF2B5EF4-FFF2-40B4-BE49-F238E27FC236}">
                <a16:creationId xmlns:a16="http://schemas.microsoft.com/office/drawing/2014/main" id="{4AF2C690-5329-A44A-928B-83D89AC0B73B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352" y="45531"/>
            <a:ext cx="5201997" cy="290038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546763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770583" y="403440"/>
            <a:ext cx="5890264" cy="459023"/>
          </a:xfrm>
        </p:spPr>
        <p:txBody>
          <a:bodyPr/>
          <a:lstStyle/>
          <a:p>
            <a:pPr>
              <a:defRPr/>
            </a:pPr>
            <a:r>
              <a:rPr lang="nl-NL" altLang="nl-NL" dirty="0"/>
              <a:t>Uithuisplaatsingen:</a:t>
            </a:r>
            <a:br>
              <a:rPr lang="nl-NL" altLang="nl-NL" dirty="0"/>
            </a:br>
            <a:r>
              <a:rPr lang="nl-NL" altLang="nl-NL" dirty="0"/>
              <a:t>staatsontvoeringen?</a:t>
            </a:r>
          </a:p>
        </p:txBody>
      </p:sp>
      <p:pic>
        <p:nvPicPr>
          <p:cNvPr id="1026" name="Picture 2" descr="Vanavond op tv: Jojanneke en de jeugdzorgtapes en Feyenoord - Slavia Praag  | Show | AD.nl">
            <a:extLst>
              <a:ext uri="{FF2B5EF4-FFF2-40B4-BE49-F238E27FC236}">
                <a16:creationId xmlns:a16="http://schemas.microsoft.com/office/drawing/2014/main" id="{ADBEE3B3-66F2-4500-AA0E-4DA9E9838A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1" y="1377754"/>
            <a:ext cx="4185280" cy="220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ojanneke en de jeugdzorgtapes - EO">
            <a:extLst>
              <a:ext uri="{FF2B5EF4-FFF2-40B4-BE49-F238E27FC236}">
                <a16:creationId xmlns:a16="http://schemas.microsoft.com/office/drawing/2014/main" id="{C4EC1BB9-8CC3-40E9-AF35-18627F968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340" y="211948"/>
            <a:ext cx="3559239" cy="205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om in actie tegen gesloten jeugdzorg">
            <a:extLst>
              <a:ext uri="{FF2B5EF4-FFF2-40B4-BE49-F238E27FC236}">
                <a16:creationId xmlns:a16="http://schemas.microsoft.com/office/drawing/2014/main" id="{8B0D5715-9873-4B17-A1DA-E3AD49C55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7" y="4122262"/>
            <a:ext cx="3384376" cy="242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he Gardeners verbeeldt eindeloze doorverhuizing Vergeten Kind |  MarketingTribune Bureaus">
            <a:extLst>
              <a:ext uri="{FF2B5EF4-FFF2-40B4-BE49-F238E27FC236}">
                <a16:creationId xmlns:a16="http://schemas.microsoft.com/office/drawing/2014/main" id="{E8C795A3-1295-4A2D-B6BD-24808C182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121" y="2025274"/>
            <a:ext cx="3713034" cy="207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Goede moeders - 2Doc.nl">
            <a:extLst>
              <a:ext uri="{FF2B5EF4-FFF2-40B4-BE49-F238E27FC236}">
                <a16:creationId xmlns:a16="http://schemas.microsoft.com/office/drawing/2014/main" id="{26C01932-1FF8-4D22-9B8E-7871CC606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42" y="3659366"/>
            <a:ext cx="4451970" cy="173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D58A1-C150-4278-D99A-C7A225864392}"/>
              </a:ext>
            </a:extLst>
          </p:cNvPr>
          <p:cNvSpPr txBox="1"/>
          <p:nvPr/>
        </p:nvSpPr>
        <p:spPr>
          <a:xfrm>
            <a:off x="4170616" y="5500665"/>
            <a:ext cx="4980461" cy="1169614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en-NL" sz="2400" dirty="0">
                <a:solidFill>
                  <a:schemeClr val="bg2"/>
                </a:solidFill>
              </a:rPr>
              <a:t>Uithuisplaatsing door Toeslagenaffaire: ‘binnen</a:t>
            </a:r>
          </a:p>
          <a:p>
            <a:r>
              <a:rPr lang="en-GB" sz="2400" dirty="0">
                <a:solidFill>
                  <a:schemeClr val="bg2"/>
                </a:solidFill>
              </a:rPr>
              <a:t>h</a:t>
            </a:r>
            <a:r>
              <a:rPr lang="en-NL" sz="2400" noProof="0" dirty="0">
                <a:solidFill>
                  <a:schemeClr val="bg2"/>
                </a:solidFill>
              </a:rPr>
              <a:t>alfuur moest ik afscheid nemen van zoon’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84DF7E-48EE-8FA1-4779-E17922BA5744}"/>
              </a:ext>
            </a:extLst>
          </p:cNvPr>
          <p:cNvSpPr txBox="1"/>
          <p:nvPr/>
        </p:nvSpPr>
        <p:spPr>
          <a:xfrm>
            <a:off x="8383671" y="2354973"/>
            <a:ext cx="3559239" cy="162683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r>
              <a:rPr lang="en-NL" sz="2000" noProof="0" dirty="0">
                <a:solidFill>
                  <a:schemeClr val="bg2"/>
                </a:solidFill>
              </a:rPr>
              <a:t>Wetenschappelijke </a:t>
            </a:r>
          </a:p>
          <a:p>
            <a:r>
              <a:rPr lang="en-NL" sz="2000" dirty="0">
                <a:solidFill>
                  <a:schemeClr val="bg2"/>
                </a:solidFill>
              </a:rPr>
              <a:t>Factsheet Uithuisplaatsingen</a:t>
            </a:r>
          </a:p>
          <a:p>
            <a:r>
              <a:rPr lang="en-NL" sz="2000" noProof="0" dirty="0">
                <a:solidFill>
                  <a:schemeClr val="bg2"/>
                </a:solidFill>
              </a:rPr>
              <a:t>Universiteit Leiden 2022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E0E1FF1C-B2EA-EC4F-8CAA-AAFB931743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511" y="908051"/>
            <a:ext cx="11089231" cy="648741"/>
          </a:xfrm>
        </p:spPr>
        <p:txBody>
          <a:bodyPr/>
          <a:lstStyle/>
          <a:p>
            <a:pPr algn="ctr"/>
            <a:br>
              <a:rPr lang="en-US" altLang="nl-NL" sz="3200" dirty="0"/>
            </a:br>
            <a:br>
              <a:rPr lang="en-US" altLang="nl-NL" sz="3200" dirty="0"/>
            </a:br>
            <a:br>
              <a:rPr lang="en-US" altLang="nl-NL" sz="3200" dirty="0"/>
            </a:br>
            <a:r>
              <a:rPr lang="en-NL" sz="3400" dirty="0"/>
              <a:t>Uithuisplaatsingen ook in Europa ‘in the picture’</a:t>
            </a:r>
            <a:br>
              <a:rPr lang="en-US" altLang="nl-NL" sz="3400" dirty="0"/>
            </a:br>
            <a:br>
              <a:rPr lang="en-US" altLang="nl-NL" sz="3400" dirty="0"/>
            </a:br>
            <a:br>
              <a:rPr lang="en-US" altLang="nl-NL" sz="2800" dirty="0"/>
            </a:br>
            <a:r>
              <a:rPr lang="en-US" altLang="nl-NL" sz="2400" dirty="0"/>
              <a:t>“</a:t>
            </a:r>
            <a:r>
              <a:rPr lang="en-US" altLang="en-NL" sz="2400" dirty="0"/>
              <a:t>Norway's </a:t>
            </a:r>
            <a:r>
              <a:rPr lang="en-US" altLang="en-NL" sz="2400" dirty="0" err="1"/>
              <a:t>Barnevernet</a:t>
            </a:r>
            <a:r>
              <a:rPr lang="en-US" altLang="en-NL" sz="2400" dirty="0"/>
              <a:t>: They took our four children… then the baby”</a:t>
            </a:r>
            <a:br>
              <a:rPr lang="en-US" altLang="en-NL" sz="2400" dirty="0"/>
            </a:br>
            <a:br>
              <a:rPr lang="en-US" altLang="en-NL" sz="2400" dirty="0"/>
            </a:br>
            <a:r>
              <a:rPr lang="en-US" altLang="en-NL" sz="2400" dirty="0"/>
              <a:t>“ England’s Stolen Children”  https://www.youtube.com/watch?v=7eal3mLCq_M</a:t>
            </a:r>
          </a:p>
        </p:txBody>
      </p:sp>
      <p:pic>
        <p:nvPicPr>
          <p:cNvPr id="44034" name="Content Placeholder 3">
            <a:extLst>
              <a:ext uri="{FF2B5EF4-FFF2-40B4-BE49-F238E27FC236}">
                <a16:creationId xmlns:a16="http://schemas.microsoft.com/office/drawing/2014/main" id="{70B5D916-D0E3-A34F-877C-6884B8F0E6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0388" y="3694113"/>
            <a:ext cx="3643312" cy="2684462"/>
          </a:xfrm>
        </p:spPr>
      </p:pic>
      <p:pic>
        <p:nvPicPr>
          <p:cNvPr id="44035" name="Picture 4">
            <a:extLst>
              <a:ext uri="{FF2B5EF4-FFF2-40B4-BE49-F238E27FC236}">
                <a16:creationId xmlns:a16="http://schemas.microsoft.com/office/drawing/2014/main" id="{203EC440-8092-A84B-9035-70C27D3045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359" y="3663087"/>
            <a:ext cx="30511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2" descr="Afbeeldingsresultaat voor les enfants voles d'angleterre">
            <a:hlinkClick r:id="rId5"/>
            <a:extLst>
              <a:ext uri="{FF2B5EF4-FFF2-40B4-BE49-F238E27FC236}">
                <a16:creationId xmlns:a16="http://schemas.microsoft.com/office/drawing/2014/main" id="{2CBA23B9-A826-194F-926C-7E2BDF80C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407" y="3711575"/>
            <a:ext cx="271303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86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BE54-95DD-A986-C11F-036E5C048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Controverses binnen Europa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76B3F-4CE6-6463-000C-6537A7263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62" y="1031082"/>
            <a:ext cx="11389023" cy="4795836"/>
          </a:xfrm>
        </p:spPr>
        <p:txBody>
          <a:bodyPr>
            <a:normAutofit/>
          </a:bodyPr>
          <a:lstStyle/>
          <a:p>
            <a:r>
              <a:rPr lang="en-GB" sz="2600" dirty="0"/>
              <a:t>T</a:t>
            </a:r>
            <a:r>
              <a:rPr lang="en-NL" sz="2600" dirty="0"/>
              <a:t>e snelle uithuisplaatsingen?</a:t>
            </a:r>
          </a:p>
          <a:p>
            <a:r>
              <a:rPr lang="en-GB" sz="2600" dirty="0"/>
              <a:t>O</a:t>
            </a:r>
            <a:r>
              <a:rPr lang="en-NL" sz="2600" dirty="0"/>
              <a:t>ververtegenwoordiging speciale groepen gezinnen?</a:t>
            </a:r>
          </a:p>
          <a:p>
            <a:r>
              <a:rPr lang="en-GB" sz="2600" dirty="0"/>
              <a:t>N</a:t>
            </a:r>
            <a:r>
              <a:rPr lang="en-NL" sz="2600" dirty="0"/>
              <a:t>a uithuisplaatsing: gewerkt aan terugplaatsing? </a:t>
            </a:r>
            <a:r>
              <a:rPr lang="en-GB" sz="2600" dirty="0"/>
              <a:t>A</a:t>
            </a:r>
            <a:r>
              <a:rPr lang="en-NL" sz="2600" dirty="0"/>
              <a:t>doptie als ultieme maatregel?</a:t>
            </a:r>
          </a:p>
        </p:txBody>
      </p:sp>
      <p:pic>
        <p:nvPicPr>
          <p:cNvPr id="6" name="Picture 5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1CBEFBB7-785E-F7AA-961C-1BFF64EF9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990" y="3044261"/>
            <a:ext cx="6034135" cy="3770164"/>
          </a:xfrm>
          <a:prstGeom prst="rect">
            <a:avLst/>
          </a:prstGeom>
        </p:spPr>
      </p:pic>
      <p:pic>
        <p:nvPicPr>
          <p:cNvPr id="8" name="Picture 7" descr="A group of people holding signs and flags&#10;&#10;Description automatically generated with medium confidence">
            <a:extLst>
              <a:ext uri="{FF2B5EF4-FFF2-40B4-BE49-F238E27FC236}">
                <a16:creationId xmlns:a16="http://schemas.microsoft.com/office/drawing/2014/main" id="{455A002B-F328-FE97-1637-D10E97B75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4261"/>
            <a:ext cx="5687328" cy="379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9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0E983-D475-C253-1FDB-7324FF8DF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3" y="594154"/>
            <a:ext cx="11389024" cy="432048"/>
          </a:xfrm>
        </p:spPr>
        <p:txBody>
          <a:bodyPr/>
          <a:lstStyle/>
          <a:p>
            <a:r>
              <a:rPr lang="en-NL" dirty="0"/>
              <a:t>Onderzoek en aanbevelingen</a:t>
            </a:r>
            <a:br>
              <a:rPr lang="en-NL" dirty="0"/>
            </a:br>
            <a:r>
              <a:rPr lang="en-NL" dirty="0"/>
              <a:t>door Raad van Europa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FC451-F8DB-95CE-9444-04A7BC811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8" y="1739607"/>
            <a:ext cx="11389023" cy="4795836"/>
          </a:xfrm>
        </p:spPr>
        <p:txBody>
          <a:bodyPr/>
          <a:lstStyle/>
          <a:p>
            <a:pPr marL="0" indent="0">
              <a:buNone/>
            </a:pPr>
            <a:r>
              <a:rPr lang="en-NL" dirty="0"/>
              <a:t>-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C29B5B-A670-B0ED-2E54-9FB42048C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659" y="2555242"/>
            <a:ext cx="5976767" cy="3593626"/>
          </a:xfrm>
          <a:prstGeom prst="rect">
            <a:avLst/>
          </a:prstGeom>
        </p:spPr>
      </p:pic>
      <p:pic>
        <p:nvPicPr>
          <p:cNvPr id="7" name="Picture 6" descr="A picture containing indoor, ceiling, scene, hall&#10;&#10;Description automatically generated">
            <a:extLst>
              <a:ext uri="{FF2B5EF4-FFF2-40B4-BE49-F238E27FC236}">
                <a16:creationId xmlns:a16="http://schemas.microsoft.com/office/drawing/2014/main" id="{9C68AE87-02B1-7160-A273-FC07B741E7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43" y="2555242"/>
            <a:ext cx="5570269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29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76E23-8DC2-6FDC-7A0D-282EE2E76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Europees Hof voor de Rechten van de Mens</a:t>
            </a:r>
            <a:br>
              <a:rPr lang="en-NL" dirty="0"/>
            </a:br>
            <a:r>
              <a:rPr lang="en-NL" dirty="0"/>
              <a:t>(EVRM)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FDA9D-8555-C764-05FA-1D2C53391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136" y="1657500"/>
            <a:ext cx="11389023" cy="4795836"/>
          </a:xfrm>
        </p:spPr>
        <p:txBody>
          <a:bodyPr/>
          <a:lstStyle/>
          <a:p>
            <a:endParaRPr lang="en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A976F9-0C85-B767-01BC-BA7B5594B0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7" y="2286110"/>
            <a:ext cx="5745052" cy="3231592"/>
          </a:xfrm>
          <a:prstGeom prst="rect">
            <a:avLst/>
          </a:prstGeom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81C480F0-F0D7-DC9E-182C-9848E02CBD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88" y="2286110"/>
            <a:ext cx="6103923" cy="342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2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A7612-6D9E-C1F6-B255-F17E862FF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Het EVRM en beslissingen over uithuisplaatsing</a:t>
            </a:r>
          </a:p>
        </p:txBody>
      </p:sp>
      <p:pic>
        <p:nvPicPr>
          <p:cNvPr id="7" name="Picture 6" descr="A picture containing sky, outdoor, building, track&#10;&#10;Description automatically generated">
            <a:extLst>
              <a:ext uri="{FF2B5EF4-FFF2-40B4-BE49-F238E27FC236}">
                <a16:creationId xmlns:a16="http://schemas.microsoft.com/office/drawing/2014/main" id="{73921338-3FDA-A9BA-374D-6A8C92F60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" y="1817118"/>
            <a:ext cx="5637572" cy="3734594"/>
          </a:xfrm>
          <a:prstGeom prst="rect">
            <a:avLst/>
          </a:prstGeom>
        </p:spPr>
      </p:pic>
      <p:pic>
        <p:nvPicPr>
          <p:cNvPr id="12" name="Picture 11" descr="A group of people sitting at a podium&#10;&#10;Description automatically generated with medium confidence">
            <a:extLst>
              <a:ext uri="{FF2B5EF4-FFF2-40B4-BE49-F238E27FC236}">
                <a16:creationId xmlns:a16="http://schemas.microsoft.com/office/drawing/2014/main" id="{A77F22DC-91DF-E1E0-FE0E-B33BB86703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986" y="1817118"/>
            <a:ext cx="5843700" cy="3734594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A516F32-D680-2DB3-AC8B-520C19206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62" y="1817118"/>
            <a:ext cx="10879089" cy="4231554"/>
          </a:xfrm>
        </p:spPr>
        <p:txBody>
          <a:bodyPr/>
          <a:lstStyle/>
          <a:p>
            <a:endParaRPr lang="en-NL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DB61DA-1CFE-1A4D-D97A-EA22C9DE8523}"/>
              </a:ext>
            </a:extLst>
          </p:cNvPr>
          <p:cNvSpPr txBox="1"/>
          <p:nvPr/>
        </p:nvSpPr>
        <p:spPr>
          <a:xfrm>
            <a:off x="7607030" y="-175098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2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19451-5A66-C586-67AC-0C0154EE4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3" y="611784"/>
            <a:ext cx="11389024" cy="432048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GB" sz="3200" dirty="0"/>
              <a:t>H</a:t>
            </a:r>
            <a:r>
              <a:rPr lang="en-NL" sz="3200" dirty="0"/>
              <a:t>et Europees Mensenrechtenhof  en culturele aspecten bij uithuisplaatsing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9F089-072D-E444-E45F-6C40F4F3E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68893" y="2042394"/>
            <a:ext cx="5593347" cy="479583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NL" sz="2400" dirty="0"/>
              <a:t>beslissing tot scheiding ouder/kind: opvoedcapaciteiten?</a:t>
            </a:r>
          </a:p>
          <a:p>
            <a:pPr marL="457200" indent="-457200">
              <a:buFont typeface="+mj-lt"/>
              <a:buAutoNum type="arabicPeriod"/>
            </a:pPr>
            <a:r>
              <a:rPr lang="en-NL" sz="2400" dirty="0"/>
              <a:t>plaatsing kind in pleeggezin</a:t>
            </a:r>
          </a:p>
          <a:p>
            <a:pPr marL="457200" indent="-457200">
              <a:buFont typeface="+mj-lt"/>
              <a:buAutoNum type="arabicPeriod"/>
            </a:pPr>
            <a:r>
              <a:rPr lang="en-NL" sz="2400" dirty="0"/>
              <a:t>voldoende contact</a:t>
            </a:r>
          </a:p>
          <a:p>
            <a:pPr marL="457200" indent="-457200">
              <a:buFont typeface="+mj-lt"/>
              <a:buAutoNum type="arabicPeriod"/>
            </a:pPr>
            <a:r>
              <a:rPr lang="en-NL" sz="2400" dirty="0"/>
              <a:t>toezicht op recht van het kind op vrijheid van geweten en godsdienst in pleeggezin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0F65E8-ABB2-9056-A39E-55DE010F6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775" y="1627317"/>
            <a:ext cx="5592763" cy="4046279"/>
          </a:xfrm>
          <a:prstGeom prst="rect">
            <a:avLst/>
          </a:prstGeom>
          <a:noFill/>
        </p:spPr>
      </p:pic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6D78569-4423-C98D-58A3-64659C913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928739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93A89-30CB-76C5-F6B8-D07AD00AC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1	A.I. tegen Italië (2021)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7E545-D3F6-0D73-0D59-1DA13727B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594415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16-9-windows-en-met-slidenr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41C44A53F6A045A4C1A5E27934D3F9" ma:contentTypeVersion="4" ma:contentTypeDescription="Create a new document." ma:contentTypeScope="" ma:versionID="c9c153fe996d7dc4ad054c4ea0ca1e13">
  <xsd:schema xmlns:xsd="http://www.w3.org/2001/XMLSchema" xmlns:xs="http://www.w3.org/2001/XMLSchema" xmlns:p="http://schemas.microsoft.com/office/2006/metadata/properties" xmlns:ns3="3ed38a58-8370-4be6-b63a-f132d0df020a" targetNamespace="http://schemas.microsoft.com/office/2006/metadata/properties" ma:root="true" ma:fieldsID="8c9c7c61c8c5daafab9f3bfe181ee0c2" ns3:_="">
    <xsd:import namespace="3ed38a58-8370-4be6-b63a-f132d0df020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d38a58-8370-4be6-b63a-f132d0df02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B37A43-B7EF-4B41-9745-D1E9827506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26FDE3-FF0F-4C4E-8336-3F16289FDA56}">
  <ds:schemaRefs>
    <ds:schemaRef ds:uri="http://schemas.microsoft.com/office/2006/documentManagement/types"/>
    <ds:schemaRef ds:uri="http://purl.org/dc/terms/"/>
    <ds:schemaRef ds:uri="3ed38a58-8370-4be6-b63a-f132d0df020a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3EC5E17-4279-4A09-B027-033F05213F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d38a58-8370-4be6-b63a-f132d0df02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16-9-windows-en-met-slidenr</Template>
  <TotalTime>0</TotalTime>
  <Words>572</Words>
  <Application>Microsoft Office PowerPoint</Application>
  <PresentationFormat>Custom</PresentationFormat>
  <Paragraphs>81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Minion</vt:lpstr>
      <vt:lpstr>Calibri</vt:lpstr>
      <vt:lpstr>-apple-system</vt:lpstr>
      <vt:lpstr>Georgia</vt:lpstr>
      <vt:lpstr>Arial</vt:lpstr>
      <vt:lpstr>Wingdings</vt:lpstr>
      <vt:lpstr>16-9-windows-en-met-slidenr</vt:lpstr>
      <vt:lpstr>Culturele aspecten bij uithuisplaatsing voor het Europese Mensenrechtenhof  </vt:lpstr>
      <vt:lpstr>Uithuisplaatsingen: staatsontvoeringen?</vt:lpstr>
      <vt:lpstr>   Uithuisplaatsingen ook in Europa ‘in the picture’   “Norway's Barnevernet: They took our four children… then the baby”  “ England’s Stolen Children”  https://www.youtube.com/watch?v=7eal3mLCq_M</vt:lpstr>
      <vt:lpstr>Controverses binnen Europa</vt:lpstr>
      <vt:lpstr>Onderzoek en aanbevelingen door Raad van Europa</vt:lpstr>
      <vt:lpstr>Europees Hof voor de Rechten van de Mens (EVRM)</vt:lpstr>
      <vt:lpstr>Het EVRM en beslissingen over uithuisplaatsing</vt:lpstr>
      <vt:lpstr>Het Europees Mensenrechtenhof  en culturele aspecten bij uithuisplaatsing</vt:lpstr>
      <vt:lpstr>1 A.I. tegen Italië (2021)</vt:lpstr>
      <vt:lpstr>EHRM 1 april 2021, A.I. tegen Italië</vt:lpstr>
      <vt:lpstr>2. Abdi Ibrahim tegen Noorwegen (2021)</vt:lpstr>
      <vt:lpstr>EHRM Grote Kamer 10 december 2021</vt:lpstr>
      <vt:lpstr>3. Lofte tegen Frankrijk (2022)</vt:lpstr>
      <vt:lpstr>EHRM 3 november 2022</vt:lpstr>
      <vt:lpstr>Conclusies</vt:lpstr>
      <vt:lpstr>Vragen?   Prof. mr. drs. M.R. (Mariëlle) Bruning Hoogleraar Jeugdrecht Programmadirecteur Master Jeugdrecht Universiteit Leiden  Email:  m.r.bruning@law.leidenuniv.nl Website: https://www.universiteitleiden.nl/en/staffmembers/marielle-bruning#tab-1 </vt:lpstr>
    </vt:vector>
  </TitlesOfParts>
  <Company>Universiteit Leiden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presentation</dc:title>
  <dc:creator>Bruning, M.R.</dc:creator>
  <cp:lastModifiedBy>Bruning, M.R. (Mariëlle)</cp:lastModifiedBy>
  <cp:revision>103</cp:revision>
  <cp:lastPrinted>2022-04-21T12:30:21Z</cp:lastPrinted>
  <dcterms:created xsi:type="dcterms:W3CDTF">2018-06-19T11:10:58Z</dcterms:created>
  <dcterms:modified xsi:type="dcterms:W3CDTF">2022-12-06T13:01:11Z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0x0101002B41C44A53F6A045A4C1A5E27934D3F9</vt:lpwstr>
  </property>
</Properties>
</file>