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64" r:id="rId5"/>
  </p:sldIdLst>
  <p:sldSz cx="12192000" cy="6858000"/>
  <p:notesSz cx="6858000" cy="9144000"/>
  <p:defaultTextStyle>
    <a:defPPr>
      <a:defRPr lang="en-US"/>
    </a:defPPr>
    <a:lvl1pPr marL="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23"/>
    <p:restoredTop sz="94694"/>
  </p:normalViewPr>
  <p:slideViewPr>
    <p:cSldViewPr snapToGrid="0" snapToObjects="1">
      <p:cViewPr varScale="1">
        <p:scale>
          <a:sx n="72" d="100"/>
          <a:sy n="72" d="100"/>
        </p:scale>
        <p:origin x="2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5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34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66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61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054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16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7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439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59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35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92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67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66D3EF-6C79-6E26-1223-DCBDCCBEA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1066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1c20bca-7f58-4909-b062-4e4aed9d8c49" xsi:nil="true"/>
    <lcf76f155ced4ddcb4097134ff3c332f xmlns="490c6428-fb60-4f92-9a83-4412feb7445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74FE1805A89F48BCE646BECEBD40CC" ma:contentTypeVersion="14" ma:contentTypeDescription="Create a new document." ma:contentTypeScope="" ma:versionID="2397107f14f1cdac73af28a4374c9302">
  <xsd:schema xmlns:xsd="http://www.w3.org/2001/XMLSchema" xmlns:xs="http://www.w3.org/2001/XMLSchema" xmlns:p="http://schemas.microsoft.com/office/2006/metadata/properties" xmlns:ns2="490c6428-fb60-4f92-9a83-4412feb7445a" xmlns:ns3="a1c20bca-7f58-4909-b062-4e4aed9d8c49" targetNamespace="http://schemas.microsoft.com/office/2006/metadata/properties" ma:root="true" ma:fieldsID="eefc2e8c53f303f05af5cd6f520d450b" ns2:_="" ns3:_="">
    <xsd:import namespace="490c6428-fb60-4f92-9a83-4412feb7445a"/>
    <xsd:import namespace="a1c20bca-7f58-4909-b062-4e4aed9d8c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0c6428-fb60-4f92-9a83-4412feb744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c20bca-7f58-4909-b062-4e4aed9d8c4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8b02f54-cb90-46d1-93de-7ab32fb25e89}" ma:internalName="TaxCatchAll" ma:showField="CatchAllData" ma:web="a1c20bca-7f58-4909-b062-4e4aed9d8c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B4D51A-CCB7-48B5-AB2F-FFFED9A38A92}">
  <ds:schemaRefs>
    <ds:schemaRef ds:uri="http://schemas.microsoft.com/office/2006/metadata/properties"/>
    <ds:schemaRef ds:uri="http://schemas.microsoft.com/office/infopath/2007/PartnerControls"/>
    <ds:schemaRef ds:uri="a1c20bca-7f58-4909-b062-4e4aed9d8c49"/>
    <ds:schemaRef ds:uri="490c6428-fb60-4f92-9a83-4412feb7445a"/>
  </ds:schemaRefs>
</ds:datastoreItem>
</file>

<file path=customXml/itemProps2.xml><?xml version="1.0" encoding="utf-8"?>
<ds:datastoreItem xmlns:ds="http://schemas.openxmlformats.org/officeDocument/2006/customXml" ds:itemID="{99C801AD-8D11-43F8-8B0D-6AFB2DE1FB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73EAAE-83C0-4CD1-9800-AD534BF0B8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0c6428-fb60-4f92-9a83-4412feb7445a"/>
    <ds:schemaRef ds:uri="a1c20bca-7f58-4909-b062-4e4aed9d8c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rob ferwerda</dc:creator>
  <cp:lastModifiedBy>Franken, R.E. (Raisa)</cp:lastModifiedBy>
  <cp:revision>10</cp:revision>
  <dcterms:created xsi:type="dcterms:W3CDTF">2021-12-22T13:21:15Z</dcterms:created>
  <dcterms:modified xsi:type="dcterms:W3CDTF">2023-02-13T10:08:23Z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0x0101004D74FE1805A89F48BCE646BECEBD40CC</vt:lpwstr>
  </property>
</Properties>
</file>