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4" d="100"/>
          <a:sy n="64" d="100"/>
        </p:scale>
        <p:origin x="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73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50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7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55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2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98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34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15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214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947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8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A558-E06E-D34B-9BA0-07BB4A4F01A5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A5FC4-BF8F-5648-9AC0-4BA81E91A2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55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4658A3F-12A9-44BD-8185-D69228148F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914508"/>
          </a:xfrm>
        </p:spPr>
      </p:pic>
    </p:spTree>
    <p:extLst>
      <p:ext uri="{BB962C8B-B14F-4D97-AF65-F5344CB8AC3E}">
        <p14:creationId xmlns:p14="http://schemas.microsoft.com/office/powerpoint/2010/main" val="28314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4B1E9E1-0207-40BF-8A35-6B848ABBF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1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74FE1805A89F48BCE646BECEBD40CC" ma:contentTypeVersion="9" ma:contentTypeDescription="Een nieuw document maken." ma:contentTypeScope="" ma:versionID="b4d618cc85b09da0a6a9801fa045454c">
  <xsd:schema xmlns:xsd="http://www.w3.org/2001/XMLSchema" xmlns:xs="http://www.w3.org/2001/XMLSchema" xmlns:p="http://schemas.microsoft.com/office/2006/metadata/properties" xmlns:ns2="490c6428-fb60-4f92-9a83-4412feb7445a" targetNamespace="http://schemas.microsoft.com/office/2006/metadata/properties" ma:root="true" ma:fieldsID="9d2e544ea0dc94d48f9d50a54b5d7904" ns2:_="">
    <xsd:import namespace="490c6428-fb60-4f92-9a83-4412feb744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0c6428-fb60-4f92-9a83-4412feb744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3117A8-C353-46A5-BC91-63A9D8D7AAE0}"/>
</file>

<file path=customXml/itemProps2.xml><?xml version="1.0" encoding="utf-8"?>
<ds:datastoreItem xmlns:ds="http://schemas.openxmlformats.org/officeDocument/2006/customXml" ds:itemID="{63105E84-C070-4A77-B7C9-847FE2DFD2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9A228C-9086-4EBD-BFB6-60CAF07DEC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0</Words>
  <Application>Microsoft Office PowerPoint</Application>
  <PresentationFormat>Breedbeeld</PresentationFormat>
  <Paragraphs>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Bergwerff, M.</cp:lastModifiedBy>
  <cp:revision>4</cp:revision>
  <dcterms:created xsi:type="dcterms:W3CDTF">2021-01-18T14:58:50Z</dcterms:created>
  <dcterms:modified xsi:type="dcterms:W3CDTF">2021-02-08T07:27:28Z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0x0101004D74FE1805A89F48BCE646BECEBD40CC</vt:lpwstr>
  </property>
</Properties>
</file>