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  <p:sldId id="257" r:id="rId6"/>
    <p:sldId id="259" r:id="rId7"/>
    <p:sldId id="258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98BA"/>
    <a:srgbClr val="B698B8"/>
    <a:srgbClr val="B798B9"/>
    <a:srgbClr val="9848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0" autoAdjust="0"/>
    <p:restoredTop sz="0" autoAdjust="0"/>
  </p:normalViewPr>
  <p:slideViewPr>
    <p:cSldViewPr snapToGrid="0" snapToObjects="1">
      <p:cViewPr varScale="1">
        <p:scale>
          <a:sx n="67" d="100"/>
          <a:sy n="67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5-2-2024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955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5-2-2024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7342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5-2-2024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066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5-2-2024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613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5-2-2024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054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5-2-2024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7166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5-2-2024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774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5-2-2024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4390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5-2-2024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0596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5-2-2024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1354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74ED-328C-FC40-A499-BB70088E5D8B}" type="datetimeFigureOut">
              <a:rPr lang="nl-NL" smtClean="0"/>
              <a:t>5-2-2024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6E90E-3434-0D45-AA9C-DE169A133A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2928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D74ED-328C-FC40-A499-BB70088E5D8B}" type="datetimeFigureOut">
              <a:rPr lang="nl-NL" smtClean="0"/>
              <a:t>5-2-2024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6E90E-3434-0D45-AA9C-DE169A133A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67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3633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3829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4283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bject 16">
            <a:extLst>
              <a:ext uri="{FF2B5EF4-FFF2-40B4-BE49-F238E27FC236}">
                <a16:creationId xmlns:a16="http://schemas.microsoft.com/office/drawing/2014/main" id="{3C896A13-CBC5-1F4F-9553-DF75B527A551}"/>
              </a:ext>
            </a:extLst>
          </p:cNvPr>
          <p:cNvSpPr/>
          <p:nvPr/>
        </p:nvSpPr>
        <p:spPr>
          <a:xfrm>
            <a:off x="196677" y="-1251139"/>
            <a:ext cx="6009703" cy="5789061"/>
          </a:xfrm>
          <a:custGeom>
            <a:avLst/>
            <a:gdLst/>
            <a:ahLst/>
            <a:cxnLst/>
            <a:rect l="l" t="t" r="r" b="b"/>
            <a:pathLst>
              <a:path w="9910445" h="9546590">
                <a:moveTo>
                  <a:pt x="5136733" y="0"/>
                </a:moveTo>
                <a:lnTo>
                  <a:pt x="5084487" y="286"/>
                </a:lnTo>
                <a:lnTo>
                  <a:pt x="5032379" y="1141"/>
                </a:lnTo>
                <a:lnTo>
                  <a:pt x="4980411" y="2561"/>
                </a:lnTo>
                <a:lnTo>
                  <a:pt x="4928585" y="4540"/>
                </a:lnTo>
                <a:lnTo>
                  <a:pt x="4876903" y="7074"/>
                </a:lnTo>
                <a:lnTo>
                  <a:pt x="4825368" y="10157"/>
                </a:lnTo>
                <a:lnTo>
                  <a:pt x="4773981" y="13786"/>
                </a:lnTo>
                <a:lnTo>
                  <a:pt x="4722745" y="17954"/>
                </a:lnTo>
                <a:lnTo>
                  <a:pt x="4671662" y="22658"/>
                </a:lnTo>
                <a:lnTo>
                  <a:pt x="4620733" y="27893"/>
                </a:lnTo>
                <a:lnTo>
                  <a:pt x="4569962" y="33653"/>
                </a:lnTo>
                <a:lnTo>
                  <a:pt x="4519350" y="39934"/>
                </a:lnTo>
                <a:lnTo>
                  <a:pt x="4468900" y="46731"/>
                </a:lnTo>
                <a:lnTo>
                  <a:pt x="4431276" y="49720"/>
                </a:lnTo>
                <a:lnTo>
                  <a:pt x="4333445" y="60257"/>
                </a:lnTo>
                <a:lnTo>
                  <a:pt x="4197967" y="80701"/>
                </a:lnTo>
                <a:lnTo>
                  <a:pt x="4047405" y="113410"/>
                </a:lnTo>
                <a:lnTo>
                  <a:pt x="3922792" y="144895"/>
                </a:lnTo>
                <a:lnTo>
                  <a:pt x="3843083" y="167161"/>
                </a:lnTo>
                <a:lnTo>
                  <a:pt x="3773922" y="190798"/>
                </a:lnTo>
                <a:lnTo>
                  <a:pt x="3680955" y="226401"/>
                </a:lnTo>
                <a:lnTo>
                  <a:pt x="3635602" y="241162"/>
                </a:lnTo>
                <a:lnTo>
                  <a:pt x="3590448" y="256363"/>
                </a:lnTo>
                <a:lnTo>
                  <a:pt x="3545497" y="272000"/>
                </a:lnTo>
                <a:lnTo>
                  <a:pt x="3500751" y="288072"/>
                </a:lnTo>
                <a:lnTo>
                  <a:pt x="3456212" y="304574"/>
                </a:lnTo>
                <a:lnTo>
                  <a:pt x="3411884" y="321506"/>
                </a:lnTo>
                <a:lnTo>
                  <a:pt x="3367768" y="338865"/>
                </a:lnTo>
                <a:lnTo>
                  <a:pt x="3323868" y="356647"/>
                </a:lnTo>
                <a:lnTo>
                  <a:pt x="3280185" y="374851"/>
                </a:lnTo>
                <a:lnTo>
                  <a:pt x="3236723" y="393473"/>
                </a:lnTo>
                <a:lnTo>
                  <a:pt x="3193483" y="412513"/>
                </a:lnTo>
                <a:lnTo>
                  <a:pt x="3150468" y="431966"/>
                </a:lnTo>
                <a:lnTo>
                  <a:pt x="3107682" y="451830"/>
                </a:lnTo>
                <a:lnTo>
                  <a:pt x="3065125" y="472103"/>
                </a:lnTo>
                <a:lnTo>
                  <a:pt x="3022802" y="492783"/>
                </a:lnTo>
                <a:lnTo>
                  <a:pt x="2980713" y="513866"/>
                </a:lnTo>
                <a:lnTo>
                  <a:pt x="2938863" y="535351"/>
                </a:lnTo>
                <a:lnTo>
                  <a:pt x="2897253" y="557234"/>
                </a:lnTo>
                <a:lnTo>
                  <a:pt x="2855887" y="579513"/>
                </a:lnTo>
                <a:lnTo>
                  <a:pt x="2814765" y="602187"/>
                </a:lnTo>
                <a:lnTo>
                  <a:pt x="2773892" y="625251"/>
                </a:lnTo>
                <a:lnTo>
                  <a:pt x="2733269" y="648704"/>
                </a:lnTo>
                <a:lnTo>
                  <a:pt x="2692900" y="672543"/>
                </a:lnTo>
                <a:lnTo>
                  <a:pt x="2652785" y="696766"/>
                </a:lnTo>
                <a:lnTo>
                  <a:pt x="2612929" y="721370"/>
                </a:lnTo>
                <a:lnTo>
                  <a:pt x="2573334" y="746352"/>
                </a:lnTo>
                <a:lnTo>
                  <a:pt x="2534002" y="771711"/>
                </a:lnTo>
                <a:lnTo>
                  <a:pt x="2494936" y="797443"/>
                </a:lnTo>
                <a:lnTo>
                  <a:pt x="2456137" y="823546"/>
                </a:lnTo>
                <a:lnTo>
                  <a:pt x="2417610" y="850017"/>
                </a:lnTo>
                <a:lnTo>
                  <a:pt x="2379356" y="876854"/>
                </a:lnTo>
                <a:lnTo>
                  <a:pt x="2341377" y="904055"/>
                </a:lnTo>
                <a:lnTo>
                  <a:pt x="2303677" y="931617"/>
                </a:lnTo>
                <a:lnTo>
                  <a:pt x="2266258" y="959537"/>
                </a:lnTo>
                <a:lnTo>
                  <a:pt x="2229122" y="987812"/>
                </a:lnTo>
                <a:lnTo>
                  <a:pt x="2192272" y="1016442"/>
                </a:lnTo>
                <a:lnTo>
                  <a:pt x="2155711" y="1045421"/>
                </a:lnTo>
                <a:lnTo>
                  <a:pt x="2119440" y="1074750"/>
                </a:lnTo>
                <a:lnTo>
                  <a:pt x="2083463" y="1104424"/>
                </a:lnTo>
                <a:lnTo>
                  <a:pt x="2047782" y="1134441"/>
                </a:lnTo>
                <a:lnTo>
                  <a:pt x="2012399" y="1164799"/>
                </a:lnTo>
                <a:lnTo>
                  <a:pt x="1977318" y="1195495"/>
                </a:lnTo>
                <a:lnTo>
                  <a:pt x="1942540" y="1226526"/>
                </a:lnTo>
                <a:lnTo>
                  <a:pt x="1908068" y="1257891"/>
                </a:lnTo>
                <a:lnTo>
                  <a:pt x="1873905" y="1289587"/>
                </a:lnTo>
                <a:lnTo>
                  <a:pt x="1840053" y="1321610"/>
                </a:lnTo>
                <a:lnTo>
                  <a:pt x="1806515" y="1353959"/>
                </a:lnTo>
                <a:lnTo>
                  <a:pt x="1773293" y="1386631"/>
                </a:lnTo>
                <a:lnTo>
                  <a:pt x="1740390" y="1419624"/>
                </a:lnTo>
                <a:lnTo>
                  <a:pt x="1707808" y="1452935"/>
                </a:lnTo>
                <a:lnTo>
                  <a:pt x="1675549" y="1486561"/>
                </a:lnTo>
                <a:lnTo>
                  <a:pt x="1643617" y="1520500"/>
                </a:lnTo>
                <a:lnTo>
                  <a:pt x="1612014" y="1554749"/>
                </a:lnTo>
                <a:lnTo>
                  <a:pt x="1580743" y="1589306"/>
                </a:lnTo>
                <a:lnTo>
                  <a:pt x="1549805" y="1624169"/>
                </a:lnTo>
                <a:lnTo>
                  <a:pt x="1519204" y="1659335"/>
                </a:lnTo>
                <a:lnTo>
                  <a:pt x="1488941" y="1694801"/>
                </a:lnTo>
                <a:lnTo>
                  <a:pt x="1459020" y="1730564"/>
                </a:lnTo>
                <a:lnTo>
                  <a:pt x="1429443" y="1766623"/>
                </a:lnTo>
                <a:lnTo>
                  <a:pt x="1400213" y="1802975"/>
                </a:lnTo>
                <a:lnTo>
                  <a:pt x="1371332" y="1839617"/>
                </a:lnTo>
                <a:lnTo>
                  <a:pt x="1342802" y="1876546"/>
                </a:lnTo>
                <a:lnTo>
                  <a:pt x="1314626" y="1913761"/>
                </a:lnTo>
                <a:lnTo>
                  <a:pt x="1286807" y="1951259"/>
                </a:lnTo>
                <a:lnTo>
                  <a:pt x="1259347" y="1989036"/>
                </a:lnTo>
                <a:lnTo>
                  <a:pt x="1232249" y="2027091"/>
                </a:lnTo>
                <a:lnTo>
                  <a:pt x="1205515" y="2065422"/>
                </a:lnTo>
                <a:lnTo>
                  <a:pt x="1179148" y="2104025"/>
                </a:lnTo>
                <a:lnTo>
                  <a:pt x="1153150" y="2142897"/>
                </a:lnTo>
                <a:lnTo>
                  <a:pt x="1127524" y="2182038"/>
                </a:lnTo>
                <a:lnTo>
                  <a:pt x="1102272" y="2221443"/>
                </a:lnTo>
                <a:lnTo>
                  <a:pt x="1077397" y="2261111"/>
                </a:lnTo>
                <a:lnTo>
                  <a:pt x="1052901" y="2301039"/>
                </a:lnTo>
                <a:lnTo>
                  <a:pt x="1028788" y="2341224"/>
                </a:lnTo>
                <a:lnTo>
                  <a:pt x="1005058" y="2381664"/>
                </a:lnTo>
                <a:lnTo>
                  <a:pt x="981716" y="2422357"/>
                </a:lnTo>
                <a:lnTo>
                  <a:pt x="958763" y="2463299"/>
                </a:lnTo>
                <a:lnTo>
                  <a:pt x="936202" y="2504489"/>
                </a:lnTo>
                <a:lnTo>
                  <a:pt x="914036" y="2545923"/>
                </a:lnTo>
                <a:lnTo>
                  <a:pt x="892266" y="2587600"/>
                </a:lnTo>
                <a:lnTo>
                  <a:pt x="870896" y="2629517"/>
                </a:lnTo>
                <a:lnTo>
                  <a:pt x="849929" y="2671670"/>
                </a:lnTo>
                <a:lnTo>
                  <a:pt x="829366" y="2714059"/>
                </a:lnTo>
                <a:lnTo>
                  <a:pt x="809210" y="2756679"/>
                </a:lnTo>
                <a:lnTo>
                  <a:pt x="789464" y="2799530"/>
                </a:lnTo>
                <a:lnTo>
                  <a:pt x="770130" y="2842607"/>
                </a:lnTo>
                <a:lnTo>
                  <a:pt x="751210" y="2885909"/>
                </a:lnTo>
                <a:lnTo>
                  <a:pt x="732708" y="2929433"/>
                </a:lnTo>
                <a:lnTo>
                  <a:pt x="714626" y="2973177"/>
                </a:lnTo>
                <a:lnTo>
                  <a:pt x="696966" y="3017138"/>
                </a:lnTo>
                <a:lnTo>
                  <a:pt x="679731" y="3061313"/>
                </a:lnTo>
                <a:lnTo>
                  <a:pt x="662923" y="3105700"/>
                </a:lnTo>
                <a:lnTo>
                  <a:pt x="646546" y="3150297"/>
                </a:lnTo>
                <a:lnTo>
                  <a:pt x="630600" y="3195101"/>
                </a:lnTo>
                <a:lnTo>
                  <a:pt x="615090" y="3240109"/>
                </a:lnTo>
                <a:lnTo>
                  <a:pt x="600017" y="3285319"/>
                </a:lnTo>
                <a:lnTo>
                  <a:pt x="585384" y="3330728"/>
                </a:lnTo>
                <a:lnTo>
                  <a:pt x="571193" y="3376335"/>
                </a:lnTo>
                <a:lnTo>
                  <a:pt x="557448" y="3422135"/>
                </a:lnTo>
                <a:lnTo>
                  <a:pt x="544150" y="3468128"/>
                </a:lnTo>
                <a:lnTo>
                  <a:pt x="531302" y="3514309"/>
                </a:lnTo>
                <a:lnTo>
                  <a:pt x="518907" y="3560678"/>
                </a:lnTo>
                <a:lnTo>
                  <a:pt x="506967" y="3607231"/>
                </a:lnTo>
                <a:lnTo>
                  <a:pt x="495484" y="3653965"/>
                </a:lnTo>
                <a:lnTo>
                  <a:pt x="484462" y="3700879"/>
                </a:lnTo>
                <a:lnTo>
                  <a:pt x="473903" y="3747969"/>
                </a:lnTo>
                <a:lnTo>
                  <a:pt x="463808" y="3795233"/>
                </a:lnTo>
                <a:lnTo>
                  <a:pt x="454182" y="3842669"/>
                </a:lnTo>
                <a:lnTo>
                  <a:pt x="445026" y="3890274"/>
                </a:lnTo>
                <a:lnTo>
                  <a:pt x="436343" y="3938046"/>
                </a:lnTo>
                <a:lnTo>
                  <a:pt x="428135" y="3985982"/>
                </a:lnTo>
                <a:lnTo>
                  <a:pt x="420405" y="4034079"/>
                </a:lnTo>
                <a:lnTo>
                  <a:pt x="413155" y="4082335"/>
                </a:lnTo>
                <a:lnTo>
                  <a:pt x="406388" y="4130748"/>
                </a:lnTo>
                <a:lnTo>
                  <a:pt x="400107" y="4179315"/>
                </a:lnTo>
                <a:lnTo>
                  <a:pt x="394314" y="4228033"/>
                </a:lnTo>
                <a:lnTo>
                  <a:pt x="389011" y="4276900"/>
                </a:lnTo>
                <a:lnTo>
                  <a:pt x="384201" y="4325913"/>
                </a:lnTo>
                <a:lnTo>
                  <a:pt x="379887" y="4375071"/>
                </a:lnTo>
                <a:lnTo>
                  <a:pt x="376071" y="4424369"/>
                </a:lnTo>
                <a:lnTo>
                  <a:pt x="372756" y="4473807"/>
                </a:lnTo>
                <a:lnTo>
                  <a:pt x="369943" y="4523380"/>
                </a:lnTo>
                <a:lnTo>
                  <a:pt x="367637" y="4573088"/>
                </a:lnTo>
                <a:lnTo>
                  <a:pt x="365838" y="4622927"/>
                </a:lnTo>
                <a:lnTo>
                  <a:pt x="364550" y="4672894"/>
                </a:lnTo>
                <a:lnTo>
                  <a:pt x="363776" y="4722988"/>
                </a:lnTo>
                <a:lnTo>
                  <a:pt x="363517" y="4773205"/>
                </a:lnTo>
                <a:lnTo>
                  <a:pt x="363797" y="4825442"/>
                </a:lnTo>
                <a:lnTo>
                  <a:pt x="364636" y="4877545"/>
                </a:lnTo>
                <a:lnTo>
                  <a:pt x="366030" y="4929511"/>
                </a:lnTo>
                <a:lnTo>
                  <a:pt x="367978" y="4981337"/>
                </a:lnTo>
                <a:lnTo>
                  <a:pt x="370474" y="5033020"/>
                </a:lnTo>
                <a:lnTo>
                  <a:pt x="373518" y="5084559"/>
                </a:lnTo>
                <a:lnTo>
                  <a:pt x="377106" y="5135948"/>
                </a:lnTo>
                <a:lnTo>
                  <a:pt x="381236" y="5187187"/>
                </a:lnTo>
                <a:lnTo>
                  <a:pt x="385903" y="5238272"/>
                </a:lnTo>
                <a:lnTo>
                  <a:pt x="391106" y="5289200"/>
                </a:lnTo>
                <a:lnTo>
                  <a:pt x="396842" y="5339969"/>
                </a:lnTo>
                <a:lnTo>
                  <a:pt x="403107" y="5390576"/>
                </a:lnTo>
                <a:lnTo>
                  <a:pt x="409899" y="5441017"/>
                </a:lnTo>
                <a:lnTo>
                  <a:pt x="417215" y="5491290"/>
                </a:lnTo>
                <a:lnTo>
                  <a:pt x="425052" y="5541392"/>
                </a:lnTo>
                <a:lnTo>
                  <a:pt x="433407" y="5591321"/>
                </a:lnTo>
                <a:lnTo>
                  <a:pt x="442278" y="5641073"/>
                </a:lnTo>
                <a:lnTo>
                  <a:pt x="451661" y="5690646"/>
                </a:lnTo>
                <a:lnTo>
                  <a:pt x="461553" y="5740037"/>
                </a:lnTo>
                <a:lnTo>
                  <a:pt x="471952" y="5789243"/>
                </a:lnTo>
                <a:lnTo>
                  <a:pt x="482855" y="5838261"/>
                </a:lnTo>
                <a:lnTo>
                  <a:pt x="494259" y="5887089"/>
                </a:lnTo>
                <a:lnTo>
                  <a:pt x="506160" y="5935723"/>
                </a:lnTo>
                <a:lnTo>
                  <a:pt x="518557" y="5984161"/>
                </a:lnTo>
                <a:lnTo>
                  <a:pt x="531446" y="6032400"/>
                </a:lnTo>
                <a:lnTo>
                  <a:pt x="544825" y="6080437"/>
                </a:lnTo>
                <a:lnTo>
                  <a:pt x="558690" y="6128269"/>
                </a:lnTo>
                <a:lnTo>
                  <a:pt x="573038" y="6175894"/>
                </a:lnTo>
                <a:lnTo>
                  <a:pt x="587868" y="6223309"/>
                </a:lnTo>
                <a:lnTo>
                  <a:pt x="603175" y="6270510"/>
                </a:lnTo>
                <a:lnTo>
                  <a:pt x="0" y="7351189"/>
                </a:lnTo>
                <a:lnTo>
                  <a:pt x="1136719" y="7378581"/>
                </a:lnTo>
                <a:lnTo>
                  <a:pt x="1163263" y="7418806"/>
                </a:lnTo>
                <a:lnTo>
                  <a:pt x="1190200" y="7458746"/>
                </a:lnTo>
                <a:lnTo>
                  <a:pt x="1217528" y="7498398"/>
                </a:lnTo>
                <a:lnTo>
                  <a:pt x="1245244" y="7537759"/>
                </a:lnTo>
                <a:lnTo>
                  <a:pt x="1273346" y="7576827"/>
                </a:lnTo>
                <a:lnTo>
                  <a:pt x="1301830" y="7615600"/>
                </a:lnTo>
                <a:lnTo>
                  <a:pt x="1330693" y="7654073"/>
                </a:lnTo>
                <a:lnTo>
                  <a:pt x="1359934" y="7692245"/>
                </a:lnTo>
                <a:lnTo>
                  <a:pt x="1389548" y="7730113"/>
                </a:lnTo>
                <a:lnTo>
                  <a:pt x="1419535" y="7767674"/>
                </a:lnTo>
                <a:lnTo>
                  <a:pt x="1449890" y="7804925"/>
                </a:lnTo>
                <a:lnTo>
                  <a:pt x="1480610" y="7841863"/>
                </a:lnTo>
                <a:lnTo>
                  <a:pt x="1511694" y="7878486"/>
                </a:lnTo>
                <a:lnTo>
                  <a:pt x="1543139" y="7914791"/>
                </a:lnTo>
                <a:lnTo>
                  <a:pt x="1574941" y="7950775"/>
                </a:lnTo>
                <a:lnTo>
                  <a:pt x="1607098" y="7986435"/>
                </a:lnTo>
                <a:lnTo>
                  <a:pt x="1639607" y="8021769"/>
                </a:lnTo>
                <a:lnTo>
                  <a:pt x="1672465" y="8056774"/>
                </a:lnTo>
                <a:lnTo>
                  <a:pt x="1705670" y="8091447"/>
                </a:lnTo>
                <a:lnTo>
                  <a:pt x="1739219" y="8125785"/>
                </a:lnTo>
                <a:lnTo>
                  <a:pt x="1773109" y="8159786"/>
                </a:lnTo>
                <a:lnTo>
                  <a:pt x="1807337" y="8193447"/>
                </a:lnTo>
                <a:lnTo>
                  <a:pt x="1841901" y="8226764"/>
                </a:lnTo>
                <a:lnTo>
                  <a:pt x="1876797" y="8259736"/>
                </a:lnTo>
                <a:lnTo>
                  <a:pt x="1912024" y="8292360"/>
                </a:lnTo>
                <a:lnTo>
                  <a:pt x="1947578" y="8324632"/>
                </a:lnTo>
                <a:lnTo>
                  <a:pt x="1983456" y="8356551"/>
                </a:lnTo>
                <a:lnTo>
                  <a:pt x="2019657" y="8388112"/>
                </a:lnTo>
                <a:lnTo>
                  <a:pt x="2056176" y="8419314"/>
                </a:lnTo>
                <a:lnTo>
                  <a:pt x="2093011" y="8450154"/>
                </a:lnTo>
                <a:lnTo>
                  <a:pt x="2130160" y="8480628"/>
                </a:lnTo>
                <a:lnTo>
                  <a:pt x="2167620" y="8510735"/>
                </a:lnTo>
                <a:lnTo>
                  <a:pt x="2205387" y="8540472"/>
                </a:lnTo>
                <a:lnTo>
                  <a:pt x="2243460" y="8569834"/>
                </a:lnTo>
                <a:lnTo>
                  <a:pt x="2281835" y="8598821"/>
                </a:lnTo>
                <a:lnTo>
                  <a:pt x="2320510" y="8627429"/>
                </a:lnTo>
                <a:lnTo>
                  <a:pt x="2359482" y="8655656"/>
                </a:lnTo>
                <a:lnTo>
                  <a:pt x="2398748" y="8683498"/>
                </a:lnTo>
                <a:lnTo>
                  <a:pt x="2438305" y="8710952"/>
                </a:lnTo>
                <a:lnTo>
                  <a:pt x="2478151" y="8738017"/>
                </a:lnTo>
                <a:lnTo>
                  <a:pt x="2518283" y="8764690"/>
                </a:lnTo>
                <a:lnTo>
                  <a:pt x="2558697" y="8790966"/>
                </a:lnTo>
                <a:lnTo>
                  <a:pt x="2599393" y="8816845"/>
                </a:lnTo>
                <a:lnTo>
                  <a:pt x="2640366" y="8842323"/>
                </a:lnTo>
                <a:lnTo>
                  <a:pt x="2681613" y="8867397"/>
                </a:lnTo>
                <a:lnTo>
                  <a:pt x="2723133" y="8892064"/>
                </a:lnTo>
                <a:lnTo>
                  <a:pt x="2764922" y="8916322"/>
                </a:lnTo>
                <a:lnTo>
                  <a:pt x="2806978" y="8940169"/>
                </a:lnTo>
                <a:lnTo>
                  <a:pt x="2849297" y="8963600"/>
                </a:lnTo>
                <a:lnTo>
                  <a:pt x="2891877" y="8986614"/>
                </a:lnTo>
                <a:lnTo>
                  <a:pt x="2934716" y="9009208"/>
                </a:lnTo>
                <a:lnTo>
                  <a:pt x="2977810" y="9031378"/>
                </a:lnTo>
                <a:lnTo>
                  <a:pt x="3021157" y="9053123"/>
                </a:lnTo>
                <a:lnTo>
                  <a:pt x="3064754" y="9074439"/>
                </a:lnTo>
                <a:lnTo>
                  <a:pt x="3108598" y="9095324"/>
                </a:lnTo>
                <a:lnTo>
                  <a:pt x="3152687" y="9115775"/>
                </a:lnTo>
                <a:lnTo>
                  <a:pt x="3197017" y="9135789"/>
                </a:lnTo>
                <a:lnTo>
                  <a:pt x="3241586" y="9155363"/>
                </a:lnTo>
                <a:lnTo>
                  <a:pt x="3286392" y="9174495"/>
                </a:lnTo>
                <a:lnTo>
                  <a:pt x="3331430" y="9193182"/>
                </a:lnTo>
                <a:lnTo>
                  <a:pt x="3376700" y="9211420"/>
                </a:lnTo>
                <a:lnTo>
                  <a:pt x="3422197" y="9229209"/>
                </a:lnTo>
                <a:lnTo>
                  <a:pt x="3467920" y="9246543"/>
                </a:lnTo>
                <a:lnTo>
                  <a:pt x="3513865" y="9263422"/>
                </a:lnTo>
                <a:lnTo>
                  <a:pt x="3560029" y="9279841"/>
                </a:lnTo>
                <a:lnTo>
                  <a:pt x="3606411" y="9295799"/>
                </a:lnTo>
                <a:lnTo>
                  <a:pt x="3653006" y="9311293"/>
                </a:lnTo>
                <a:lnTo>
                  <a:pt x="3699813" y="9326319"/>
                </a:lnTo>
                <a:lnTo>
                  <a:pt x="3746828" y="9340875"/>
                </a:lnTo>
                <a:lnTo>
                  <a:pt x="3794049" y="9354958"/>
                </a:lnTo>
                <a:lnTo>
                  <a:pt x="3841474" y="9368566"/>
                </a:lnTo>
                <a:lnTo>
                  <a:pt x="3889098" y="9381696"/>
                </a:lnTo>
                <a:lnTo>
                  <a:pt x="3936920" y="9394344"/>
                </a:lnTo>
                <a:lnTo>
                  <a:pt x="3984937" y="9406509"/>
                </a:lnTo>
                <a:lnTo>
                  <a:pt x="4033146" y="9418187"/>
                </a:lnTo>
                <a:lnTo>
                  <a:pt x="4081544" y="9429376"/>
                </a:lnTo>
                <a:lnTo>
                  <a:pt x="4130129" y="9440072"/>
                </a:lnTo>
                <a:lnTo>
                  <a:pt x="4178897" y="9450274"/>
                </a:lnTo>
                <a:lnTo>
                  <a:pt x="4227846" y="9459978"/>
                </a:lnTo>
                <a:lnTo>
                  <a:pt x="4276974" y="9469182"/>
                </a:lnTo>
                <a:lnTo>
                  <a:pt x="4326277" y="9477883"/>
                </a:lnTo>
                <a:lnTo>
                  <a:pt x="4375753" y="9486077"/>
                </a:lnTo>
                <a:lnTo>
                  <a:pt x="4425398" y="9493763"/>
                </a:lnTo>
                <a:lnTo>
                  <a:pt x="4475211" y="9500938"/>
                </a:lnTo>
                <a:lnTo>
                  <a:pt x="4525188" y="9507598"/>
                </a:lnTo>
                <a:lnTo>
                  <a:pt x="4575327" y="9513742"/>
                </a:lnTo>
                <a:lnTo>
                  <a:pt x="4625625" y="9519366"/>
                </a:lnTo>
                <a:lnTo>
                  <a:pt x="4676078" y="9524467"/>
                </a:lnTo>
                <a:lnTo>
                  <a:pt x="4726686" y="9529043"/>
                </a:lnTo>
                <a:lnTo>
                  <a:pt x="4777443" y="9533091"/>
                </a:lnTo>
                <a:lnTo>
                  <a:pt x="4828349" y="9536608"/>
                </a:lnTo>
                <a:lnTo>
                  <a:pt x="4879400" y="9539592"/>
                </a:lnTo>
                <a:lnTo>
                  <a:pt x="4930593" y="9542039"/>
                </a:lnTo>
                <a:lnTo>
                  <a:pt x="4981926" y="9543947"/>
                </a:lnTo>
                <a:lnTo>
                  <a:pt x="5033395" y="9545314"/>
                </a:lnTo>
                <a:lnTo>
                  <a:pt x="5084998" y="9546136"/>
                </a:lnTo>
                <a:lnTo>
                  <a:pt x="5136733" y="9546410"/>
                </a:lnTo>
                <a:lnTo>
                  <a:pt x="5185195" y="9546169"/>
                </a:lnTo>
                <a:lnTo>
                  <a:pt x="5233541" y="9545448"/>
                </a:lnTo>
                <a:lnTo>
                  <a:pt x="5281771" y="9544249"/>
                </a:lnTo>
                <a:lnTo>
                  <a:pt x="5329880" y="9542574"/>
                </a:lnTo>
                <a:lnTo>
                  <a:pt x="5377868" y="9540425"/>
                </a:lnTo>
                <a:lnTo>
                  <a:pt x="5425732" y="9537805"/>
                </a:lnTo>
                <a:lnTo>
                  <a:pt x="5473470" y="9534716"/>
                </a:lnTo>
                <a:lnTo>
                  <a:pt x="5521079" y="9531161"/>
                </a:lnTo>
                <a:lnTo>
                  <a:pt x="5568557" y="9527141"/>
                </a:lnTo>
                <a:lnTo>
                  <a:pt x="5615902" y="9522659"/>
                </a:lnTo>
                <a:lnTo>
                  <a:pt x="5663112" y="9517716"/>
                </a:lnTo>
                <a:lnTo>
                  <a:pt x="5710184" y="9512317"/>
                </a:lnTo>
                <a:lnTo>
                  <a:pt x="5757116" y="9506462"/>
                </a:lnTo>
                <a:lnTo>
                  <a:pt x="5803905" y="9500153"/>
                </a:lnTo>
                <a:lnTo>
                  <a:pt x="5850551" y="9493394"/>
                </a:lnTo>
                <a:lnTo>
                  <a:pt x="5897049" y="9486187"/>
                </a:lnTo>
                <a:lnTo>
                  <a:pt x="5943399" y="9478533"/>
                </a:lnTo>
                <a:lnTo>
                  <a:pt x="5989597" y="9470435"/>
                </a:lnTo>
                <a:lnTo>
                  <a:pt x="6035642" y="9461895"/>
                </a:lnTo>
                <a:lnTo>
                  <a:pt x="6081531" y="9452916"/>
                </a:lnTo>
                <a:lnTo>
                  <a:pt x="6127261" y="9443500"/>
                </a:lnTo>
                <a:lnTo>
                  <a:pt x="6172832" y="9433648"/>
                </a:lnTo>
                <a:lnTo>
                  <a:pt x="6218239" y="9423364"/>
                </a:lnTo>
                <a:lnTo>
                  <a:pt x="6263482" y="9412650"/>
                </a:lnTo>
                <a:lnTo>
                  <a:pt x="6308558" y="9401507"/>
                </a:lnTo>
                <a:lnTo>
                  <a:pt x="6353464" y="9389939"/>
                </a:lnTo>
                <a:lnTo>
                  <a:pt x="6398199" y="9377947"/>
                </a:lnTo>
                <a:lnTo>
                  <a:pt x="6442759" y="9365533"/>
                </a:lnTo>
                <a:lnTo>
                  <a:pt x="6487143" y="9352701"/>
                </a:lnTo>
                <a:lnTo>
                  <a:pt x="6531349" y="9339452"/>
                </a:lnTo>
                <a:lnTo>
                  <a:pt x="6575374" y="9325788"/>
                </a:lnTo>
                <a:lnTo>
                  <a:pt x="6619216" y="9311712"/>
                </a:lnTo>
                <a:lnTo>
                  <a:pt x="6662872" y="9297226"/>
                </a:lnTo>
                <a:lnTo>
                  <a:pt x="6706341" y="9282332"/>
                </a:lnTo>
                <a:lnTo>
                  <a:pt x="6749620" y="9267033"/>
                </a:lnTo>
                <a:lnTo>
                  <a:pt x="6792707" y="9251331"/>
                </a:lnTo>
                <a:lnTo>
                  <a:pt x="6835600" y="9235228"/>
                </a:lnTo>
                <a:lnTo>
                  <a:pt x="6878296" y="9218726"/>
                </a:lnTo>
                <a:lnTo>
                  <a:pt x="6920793" y="9201827"/>
                </a:lnTo>
                <a:lnTo>
                  <a:pt x="6963088" y="9184535"/>
                </a:lnTo>
                <a:lnTo>
                  <a:pt x="7005181" y="9166851"/>
                </a:lnTo>
                <a:lnTo>
                  <a:pt x="7047067" y="9148777"/>
                </a:lnTo>
                <a:lnTo>
                  <a:pt x="7088745" y="9130316"/>
                </a:lnTo>
                <a:lnTo>
                  <a:pt x="7130214" y="9111470"/>
                </a:lnTo>
                <a:lnTo>
                  <a:pt x="7171469" y="9092241"/>
                </a:lnTo>
                <a:lnTo>
                  <a:pt x="7212510" y="9072632"/>
                </a:lnTo>
                <a:lnTo>
                  <a:pt x="7253334" y="9052644"/>
                </a:lnTo>
                <a:lnTo>
                  <a:pt x="7293938" y="9032281"/>
                </a:lnTo>
                <a:lnTo>
                  <a:pt x="7334321" y="9011544"/>
                </a:lnTo>
                <a:lnTo>
                  <a:pt x="7374479" y="8990435"/>
                </a:lnTo>
                <a:lnTo>
                  <a:pt x="7414412" y="8968958"/>
                </a:lnTo>
                <a:lnTo>
                  <a:pt x="7454116" y="8947113"/>
                </a:lnTo>
                <a:lnTo>
                  <a:pt x="7493589" y="8924904"/>
                </a:lnTo>
                <a:lnTo>
                  <a:pt x="7532830" y="8902332"/>
                </a:lnTo>
                <a:lnTo>
                  <a:pt x="7571835" y="8879401"/>
                </a:lnTo>
                <a:lnTo>
                  <a:pt x="7610603" y="8856112"/>
                </a:lnTo>
                <a:lnTo>
                  <a:pt x="7649130" y="8832467"/>
                </a:lnTo>
                <a:lnTo>
                  <a:pt x="7687416" y="8808469"/>
                </a:lnTo>
                <a:lnTo>
                  <a:pt x="7725458" y="8784119"/>
                </a:lnTo>
                <a:lnTo>
                  <a:pt x="7763253" y="8759422"/>
                </a:lnTo>
                <a:lnTo>
                  <a:pt x="7800799" y="8734377"/>
                </a:lnTo>
                <a:lnTo>
                  <a:pt x="7838093" y="8708989"/>
                </a:lnTo>
                <a:lnTo>
                  <a:pt x="7875135" y="8683258"/>
                </a:lnTo>
                <a:lnTo>
                  <a:pt x="7911921" y="8657188"/>
                </a:lnTo>
                <a:lnTo>
                  <a:pt x="7948448" y="8630781"/>
                </a:lnTo>
                <a:lnTo>
                  <a:pt x="7984716" y="8604039"/>
                </a:lnTo>
                <a:lnTo>
                  <a:pt x="8020721" y="8576963"/>
                </a:lnTo>
                <a:lnTo>
                  <a:pt x="8056462" y="8549557"/>
                </a:lnTo>
                <a:lnTo>
                  <a:pt x="8091935" y="8521823"/>
                </a:lnTo>
                <a:lnTo>
                  <a:pt x="8127139" y="8493763"/>
                </a:lnTo>
                <a:lnTo>
                  <a:pt x="8162071" y="8465379"/>
                </a:lnTo>
                <a:lnTo>
                  <a:pt x="8196730" y="8436674"/>
                </a:lnTo>
                <a:lnTo>
                  <a:pt x="8231113" y="8407649"/>
                </a:lnTo>
                <a:lnTo>
                  <a:pt x="8265217" y="8378307"/>
                </a:lnTo>
                <a:lnTo>
                  <a:pt x="8299040" y="8348651"/>
                </a:lnTo>
                <a:lnTo>
                  <a:pt x="8332581" y="8318682"/>
                </a:lnTo>
                <a:lnTo>
                  <a:pt x="8365836" y="8288404"/>
                </a:lnTo>
                <a:lnTo>
                  <a:pt x="8398804" y="8257817"/>
                </a:lnTo>
                <a:lnTo>
                  <a:pt x="8431483" y="8226925"/>
                </a:lnTo>
                <a:lnTo>
                  <a:pt x="8463869" y="8195729"/>
                </a:lnTo>
                <a:lnTo>
                  <a:pt x="8495961" y="8164232"/>
                </a:lnTo>
                <a:lnTo>
                  <a:pt x="8527757" y="8132437"/>
                </a:lnTo>
                <a:lnTo>
                  <a:pt x="8559253" y="8100345"/>
                </a:lnTo>
                <a:lnTo>
                  <a:pt x="8590449" y="8067959"/>
                </a:lnTo>
                <a:lnTo>
                  <a:pt x="8621341" y="8035280"/>
                </a:lnTo>
                <a:lnTo>
                  <a:pt x="8651928" y="8002312"/>
                </a:lnTo>
                <a:lnTo>
                  <a:pt x="8682207" y="7969057"/>
                </a:lnTo>
                <a:lnTo>
                  <a:pt x="8712176" y="7935516"/>
                </a:lnTo>
                <a:lnTo>
                  <a:pt x="8741832" y="7901693"/>
                </a:lnTo>
                <a:lnTo>
                  <a:pt x="8771174" y="7867589"/>
                </a:lnTo>
                <a:lnTo>
                  <a:pt x="8800198" y="7833206"/>
                </a:lnTo>
                <a:lnTo>
                  <a:pt x="8828904" y="7798548"/>
                </a:lnTo>
                <a:lnTo>
                  <a:pt x="8857288" y="7763615"/>
                </a:lnTo>
                <a:lnTo>
                  <a:pt x="8885348" y="7728411"/>
                </a:lnTo>
                <a:lnTo>
                  <a:pt x="8913082" y="7692938"/>
                </a:lnTo>
                <a:lnTo>
                  <a:pt x="8940488" y="7657197"/>
                </a:lnTo>
                <a:lnTo>
                  <a:pt x="8967564" y="7621192"/>
                </a:lnTo>
                <a:lnTo>
                  <a:pt x="8994306" y="7584925"/>
                </a:lnTo>
                <a:lnTo>
                  <a:pt x="9020714" y="7548397"/>
                </a:lnTo>
                <a:lnTo>
                  <a:pt x="9046784" y="7511611"/>
                </a:lnTo>
                <a:lnTo>
                  <a:pt x="9072514" y="7474570"/>
                </a:lnTo>
                <a:lnTo>
                  <a:pt x="9097903" y="7437275"/>
                </a:lnTo>
                <a:lnTo>
                  <a:pt x="9122947" y="7399729"/>
                </a:lnTo>
                <a:lnTo>
                  <a:pt x="9147645" y="7361934"/>
                </a:lnTo>
                <a:lnTo>
                  <a:pt x="9171994" y="7323893"/>
                </a:lnTo>
                <a:lnTo>
                  <a:pt x="9195992" y="7285607"/>
                </a:lnTo>
                <a:lnTo>
                  <a:pt x="9219637" y="7247079"/>
                </a:lnTo>
                <a:lnTo>
                  <a:pt x="9242927" y="7208311"/>
                </a:lnTo>
                <a:lnTo>
                  <a:pt x="9265858" y="7169306"/>
                </a:lnTo>
                <a:lnTo>
                  <a:pt x="9288430" y="7130066"/>
                </a:lnTo>
                <a:lnTo>
                  <a:pt x="9310639" y="7090592"/>
                </a:lnTo>
                <a:lnTo>
                  <a:pt x="9332484" y="7050888"/>
                </a:lnTo>
                <a:lnTo>
                  <a:pt x="9353961" y="7010956"/>
                </a:lnTo>
                <a:lnTo>
                  <a:pt x="9375070" y="6970797"/>
                </a:lnTo>
                <a:lnTo>
                  <a:pt x="9395807" y="6930414"/>
                </a:lnTo>
                <a:lnTo>
                  <a:pt x="9416171" y="6889810"/>
                </a:lnTo>
                <a:lnTo>
                  <a:pt x="9436158" y="6848986"/>
                </a:lnTo>
                <a:lnTo>
                  <a:pt x="9455768" y="6807946"/>
                </a:lnTo>
                <a:lnTo>
                  <a:pt x="9474997" y="6766690"/>
                </a:lnTo>
                <a:lnTo>
                  <a:pt x="9493843" y="6725222"/>
                </a:lnTo>
                <a:lnTo>
                  <a:pt x="9512304" y="6683543"/>
                </a:lnTo>
                <a:lnTo>
                  <a:pt x="9530378" y="6641657"/>
                </a:lnTo>
                <a:lnTo>
                  <a:pt x="9548062" y="6599565"/>
                </a:lnTo>
                <a:lnTo>
                  <a:pt x="9565354" y="6557269"/>
                </a:lnTo>
                <a:lnTo>
                  <a:pt x="9582253" y="6514772"/>
                </a:lnTo>
                <a:lnTo>
                  <a:pt x="9598755" y="6472076"/>
                </a:lnTo>
                <a:lnTo>
                  <a:pt x="9614858" y="6429183"/>
                </a:lnTo>
                <a:lnTo>
                  <a:pt x="9630560" y="6386096"/>
                </a:lnTo>
                <a:lnTo>
                  <a:pt x="9645859" y="6342817"/>
                </a:lnTo>
                <a:lnTo>
                  <a:pt x="9660753" y="6299348"/>
                </a:lnTo>
                <a:lnTo>
                  <a:pt x="9675239" y="6255692"/>
                </a:lnTo>
                <a:lnTo>
                  <a:pt x="9689315" y="6211850"/>
                </a:lnTo>
                <a:lnTo>
                  <a:pt x="9702979" y="6167825"/>
                </a:lnTo>
                <a:lnTo>
                  <a:pt x="9716228" y="6123619"/>
                </a:lnTo>
                <a:lnTo>
                  <a:pt x="9729061" y="6079235"/>
                </a:lnTo>
                <a:lnTo>
                  <a:pt x="9741474" y="6034674"/>
                </a:lnTo>
                <a:lnTo>
                  <a:pt x="9753466" y="5989939"/>
                </a:lnTo>
                <a:lnTo>
                  <a:pt x="9765035" y="5945033"/>
                </a:lnTo>
                <a:lnTo>
                  <a:pt x="9776177" y="5899957"/>
                </a:lnTo>
                <a:lnTo>
                  <a:pt x="9786892" y="5854714"/>
                </a:lnTo>
                <a:lnTo>
                  <a:pt x="9797176" y="5809307"/>
                </a:lnTo>
                <a:lnTo>
                  <a:pt x="9807027" y="5763736"/>
                </a:lnTo>
                <a:lnTo>
                  <a:pt x="9816444" y="5718005"/>
                </a:lnTo>
                <a:lnTo>
                  <a:pt x="9825423" y="5672116"/>
                </a:lnTo>
                <a:lnTo>
                  <a:pt x="9833963" y="5626072"/>
                </a:lnTo>
                <a:lnTo>
                  <a:pt x="9842061" y="5579873"/>
                </a:lnTo>
                <a:lnTo>
                  <a:pt x="9849715" y="5533524"/>
                </a:lnTo>
                <a:lnTo>
                  <a:pt x="9856922" y="5487025"/>
                </a:lnTo>
                <a:lnTo>
                  <a:pt x="9863681" y="5440380"/>
                </a:lnTo>
                <a:lnTo>
                  <a:pt x="9869990" y="5393590"/>
                </a:lnTo>
                <a:lnTo>
                  <a:pt x="9875845" y="5346658"/>
                </a:lnTo>
                <a:lnTo>
                  <a:pt x="9881245" y="5299585"/>
                </a:lnTo>
                <a:lnTo>
                  <a:pt x="9886187" y="5252376"/>
                </a:lnTo>
                <a:lnTo>
                  <a:pt x="9890669" y="5205031"/>
                </a:lnTo>
                <a:lnTo>
                  <a:pt x="9894689" y="5157552"/>
                </a:lnTo>
                <a:lnTo>
                  <a:pt x="9898245" y="5109943"/>
                </a:lnTo>
                <a:lnTo>
                  <a:pt x="9901333" y="5062205"/>
                </a:lnTo>
                <a:lnTo>
                  <a:pt x="9903953" y="5014341"/>
                </a:lnTo>
                <a:lnTo>
                  <a:pt x="9906102" y="4966353"/>
                </a:lnTo>
                <a:lnTo>
                  <a:pt x="9907777" y="4918243"/>
                </a:lnTo>
                <a:lnTo>
                  <a:pt x="9908976" y="4870013"/>
                </a:lnTo>
                <a:lnTo>
                  <a:pt x="9909698" y="4821667"/>
                </a:lnTo>
                <a:lnTo>
                  <a:pt x="9909939" y="4773205"/>
                </a:lnTo>
                <a:lnTo>
                  <a:pt x="9909698" y="4724743"/>
                </a:lnTo>
                <a:lnTo>
                  <a:pt x="9908976" y="4676396"/>
                </a:lnTo>
                <a:lnTo>
                  <a:pt x="9907777" y="4628167"/>
                </a:lnTo>
                <a:lnTo>
                  <a:pt x="9906102" y="4580057"/>
                </a:lnTo>
                <a:lnTo>
                  <a:pt x="9903953" y="4532069"/>
                </a:lnTo>
                <a:lnTo>
                  <a:pt x="9901333" y="4484205"/>
                </a:lnTo>
                <a:lnTo>
                  <a:pt x="9898245" y="4436467"/>
                </a:lnTo>
                <a:lnTo>
                  <a:pt x="9894689" y="4388858"/>
                </a:lnTo>
                <a:lnTo>
                  <a:pt x="9890669" y="4341379"/>
                </a:lnTo>
                <a:lnTo>
                  <a:pt x="9886187" y="4294034"/>
                </a:lnTo>
                <a:lnTo>
                  <a:pt x="9881245" y="4246824"/>
                </a:lnTo>
                <a:lnTo>
                  <a:pt x="9875845" y="4199752"/>
                </a:lnTo>
                <a:lnTo>
                  <a:pt x="9869990" y="4152820"/>
                </a:lnTo>
                <a:lnTo>
                  <a:pt x="9863681" y="4106030"/>
                </a:lnTo>
                <a:lnTo>
                  <a:pt x="9856922" y="4059385"/>
                </a:lnTo>
                <a:lnTo>
                  <a:pt x="9849715" y="4012886"/>
                </a:lnTo>
                <a:lnTo>
                  <a:pt x="9842061" y="3966537"/>
                </a:lnTo>
                <a:lnTo>
                  <a:pt x="9833963" y="3920338"/>
                </a:lnTo>
                <a:lnTo>
                  <a:pt x="9825423" y="3874294"/>
                </a:lnTo>
                <a:lnTo>
                  <a:pt x="9816444" y="3828405"/>
                </a:lnTo>
                <a:lnTo>
                  <a:pt x="9807027" y="3782674"/>
                </a:lnTo>
                <a:lnTo>
                  <a:pt x="9797176" y="3737103"/>
                </a:lnTo>
                <a:lnTo>
                  <a:pt x="9786892" y="3691695"/>
                </a:lnTo>
                <a:lnTo>
                  <a:pt x="9776177" y="3646453"/>
                </a:lnTo>
                <a:lnTo>
                  <a:pt x="9765035" y="3601377"/>
                </a:lnTo>
                <a:lnTo>
                  <a:pt x="9753466" y="3556470"/>
                </a:lnTo>
                <a:lnTo>
                  <a:pt x="9741474" y="3511736"/>
                </a:lnTo>
                <a:lnTo>
                  <a:pt x="9729061" y="3467175"/>
                </a:lnTo>
                <a:lnTo>
                  <a:pt x="9716228" y="3422791"/>
                </a:lnTo>
                <a:lnTo>
                  <a:pt x="9702979" y="3378585"/>
                </a:lnTo>
                <a:lnTo>
                  <a:pt x="9689315" y="3334560"/>
                </a:lnTo>
                <a:lnTo>
                  <a:pt x="9675239" y="3290718"/>
                </a:lnTo>
                <a:lnTo>
                  <a:pt x="9660753" y="3247062"/>
                </a:lnTo>
                <a:lnTo>
                  <a:pt x="9645859" y="3203593"/>
                </a:lnTo>
                <a:lnTo>
                  <a:pt x="9630560" y="3160314"/>
                </a:lnTo>
                <a:lnTo>
                  <a:pt x="9614858" y="3117227"/>
                </a:lnTo>
                <a:lnTo>
                  <a:pt x="9598755" y="3074334"/>
                </a:lnTo>
                <a:lnTo>
                  <a:pt x="9582253" y="3031638"/>
                </a:lnTo>
                <a:lnTo>
                  <a:pt x="9565354" y="2989141"/>
                </a:lnTo>
                <a:lnTo>
                  <a:pt x="9548062" y="2946845"/>
                </a:lnTo>
                <a:lnTo>
                  <a:pt x="9530378" y="2904753"/>
                </a:lnTo>
                <a:lnTo>
                  <a:pt x="9512304" y="2862867"/>
                </a:lnTo>
                <a:lnTo>
                  <a:pt x="9493843" y="2821188"/>
                </a:lnTo>
                <a:lnTo>
                  <a:pt x="9474997" y="2779720"/>
                </a:lnTo>
                <a:lnTo>
                  <a:pt x="9455768" y="2738464"/>
                </a:lnTo>
                <a:lnTo>
                  <a:pt x="9436158" y="2697424"/>
                </a:lnTo>
                <a:lnTo>
                  <a:pt x="9416171" y="2656600"/>
                </a:lnTo>
                <a:lnTo>
                  <a:pt x="9395807" y="2615996"/>
                </a:lnTo>
                <a:lnTo>
                  <a:pt x="9375070" y="2575613"/>
                </a:lnTo>
                <a:lnTo>
                  <a:pt x="9353961" y="2535454"/>
                </a:lnTo>
                <a:lnTo>
                  <a:pt x="9332484" y="2495522"/>
                </a:lnTo>
                <a:lnTo>
                  <a:pt x="9310639" y="2455817"/>
                </a:lnTo>
                <a:lnTo>
                  <a:pt x="9288430" y="2416344"/>
                </a:lnTo>
                <a:lnTo>
                  <a:pt x="9265858" y="2377104"/>
                </a:lnTo>
                <a:lnTo>
                  <a:pt x="9242927" y="2338098"/>
                </a:lnTo>
                <a:lnTo>
                  <a:pt x="9219637" y="2299331"/>
                </a:lnTo>
                <a:lnTo>
                  <a:pt x="9195992" y="2260803"/>
                </a:lnTo>
                <a:lnTo>
                  <a:pt x="9171994" y="2222517"/>
                </a:lnTo>
                <a:lnTo>
                  <a:pt x="9147645" y="2184476"/>
                </a:lnTo>
                <a:lnTo>
                  <a:pt x="9122947" y="2146681"/>
                </a:lnTo>
                <a:lnTo>
                  <a:pt x="9097903" y="2109135"/>
                </a:lnTo>
                <a:lnTo>
                  <a:pt x="9072514" y="2071840"/>
                </a:lnTo>
                <a:lnTo>
                  <a:pt x="9046784" y="2034799"/>
                </a:lnTo>
                <a:lnTo>
                  <a:pt x="9020714" y="1998013"/>
                </a:lnTo>
                <a:lnTo>
                  <a:pt x="8994306" y="1961485"/>
                </a:lnTo>
                <a:lnTo>
                  <a:pt x="8967564" y="1925218"/>
                </a:lnTo>
                <a:lnTo>
                  <a:pt x="8940488" y="1889212"/>
                </a:lnTo>
                <a:lnTo>
                  <a:pt x="8913082" y="1853472"/>
                </a:lnTo>
                <a:lnTo>
                  <a:pt x="8885348" y="1817999"/>
                </a:lnTo>
                <a:lnTo>
                  <a:pt x="8857288" y="1782795"/>
                </a:lnTo>
                <a:lnTo>
                  <a:pt x="8828904" y="1747862"/>
                </a:lnTo>
                <a:lnTo>
                  <a:pt x="8800198" y="1713204"/>
                </a:lnTo>
                <a:lnTo>
                  <a:pt x="8771174" y="1678821"/>
                </a:lnTo>
                <a:lnTo>
                  <a:pt x="8741832" y="1644717"/>
                </a:lnTo>
                <a:lnTo>
                  <a:pt x="8712176" y="1610894"/>
                </a:lnTo>
                <a:lnTo>
                  <a:pt x="8682207" y="1577353"/>
                </a:lnTo>
                <a:lnTo>
                  <a:pt x="8651928" y="1544098"/>
                </a:lnTo>
                <a:lnTo>
                  <a:pt x="8621341" y="1511130"/>
                </a:lnTo>
                <a:lnTo>
                  <a:pt x="8590449" y="1478451"/>
                </a:lnTo>
                <a:lnTo>
                  <a:pt x="8559253" y="1446065"/>
                </a:lnTo>
                <a:lnTo>
                  <a:pt x="8527757" y="1413973"/>
                </a:lnTo>
                <a:lnTo>
                  <a:pt x="8495961" y="1382178"/>
                </a:lnTo>
                <a:lnTo>
                  <a:pt x="8463869" y="1350681"/>
                </a:lnTo>
                <a:lnTo>
                  <a:pt x="8431483" y="1319485"/>
                </a:lnTo>
                <a:lnTo>
                  <a:pt x="8398804" y="1288593"/>
                </a:lnTo>
                <a:lnTo>
                  <a:pt x="8365836" y="1258006"/>
                </a:lnTo>
                <a:lnTo>
                  <a:pt x="8332581" y="1227727"/>
                </a:lnTo>
                <a:lnTo>
                  <a:pt x="8299040" y="1197759"/>
                </a:lnTo>
                <a:lnTo>
                  <a:pt x="8265217" y="1168102"/>
                </a:lnTo>
                <a:lnTo>
                  <a:pt x="8231113" y="1138761"/>
                </a:lnTo>
                <a:lnTo>
                  <a:pt x="8196730" y="1109736"/>
                </a:lnTo>
                <a:lnTo>
                  <a:pt x="8162071" y="1081031"/>
                </a:lnTo>
                <a:lnTo>
                  <a:pt x="8127139" y="1052647"/>
                </a:lnTo>
                <a:lnTo>
                  <a:pt x="8091935" y="1024587"/>
                </a:lnTo>
                <a:lnTo>
                  <a:pt x="8056462" y="996852"/>
                </a:lnTo>
                <a:lnTo>
                  <a:pt x="8020721" y="969447"/>
                </a:lnTo>
                <a:lnTo>
                  <a:pt x="7984716" y="942371"/>
                </a:lnTo>
                <a:lnTo>
                  <a:pt x="7948448" y="915629"/>
                </a:lnTo>
                <a:lnTo>
                  <a:pt x="7911921" y="889221"/>
                </a:lnTo>
                <a:lnTo>
                  <a:pt x="7875135" y="863151"/>
                </a:lnTo>
                <a:lnTo>
                  <a:pt x="7838093" y="837421"/>
                </a:lnTo>
                <a:lnTo>
                  <a:pt x="7800799" y="812033"/>
                </a:lnTo>
                <a:lnTo>
                  <a:pt x="7763253" y="786988"/>
                </a:lnTo>
                <a:lnTo>
                  <a:pt x="7725458" y="762290"/>
                </a:lnTo>
                <a:lnTo>
                  <a:pt x="7687416" y="737941"/>
                </a:lnTo>
                <a:lnTo>
                  <a:pt x="7649130" y="713943"/>
                </a:lnTo>
                <a:lnTo>
                  <a:pt x="7610603" y="690298"/>
                </a:lnTo>
                <a:lnTo>
                  <a:pt x="7571835" y="667009"/>
                </a:lnTo>
                <a:lnTo>
                  <a:pt x="7532830" y="644077"/>
                </a:lnTo>
                <a:lnTo>
                  <a:pt x="7493589" y="621506"/>
                </a:lnTo>
                <a:lnTo>
                  <a:pt x="7454116" y="599297"/>
                </a:lnTo>
                <a:lnTo>
                  <a:pt x="7414412" y="577452"/>
                </a:lnTo>
                <a:lnTo>
                  <a:pt x="7374479" y="555975"/>
                </a:lnTo>
                <a:lnTo>
                  <a:pt x="7334321" y="534866"/>
                </a:lnTo>
                <a:lnTo>
                  <a:pt x="7293938" y="514129"/>
                </a:lnTo>
                <a:lnTo>
                  <a:pt x="7253334" y="493765"/>
                </a:lnTo>
                <a:lnTo>
                  <a:pt x="7212510" y="473778"/>
                </a:lnTo>
                <a:lnTo>
                  <a:pt x="7171469" y="454169"/>
                </a:lnTo>
                <a:lnTo>
                  <a:pt x="7130214" y="434940"/>
                </a:lnTo>
                <a:lnTo>
                  <a:pt x="7088745" y="416094"/>
                </a:lnTo>
                <a:lnTo>
                  <a:pt x="7047067" y="397633"/>
                </a:lnTo>
                <a:lnTo>
                  <a:pt x="7005181" y="379559"/>
                </a:lnTo>
                <a:lnTo>
                  <a:pt x="6963088" y="361875"/>
                </a:lnTo>
                <a:lnTo>
                  <a:pt x="6920793" y="344582"/>
                </a:lnTo>
                <a:lnTo>
                  <a:pt x="6878296" y="327684"/>
                </a:lnTo>
                <a:lnTo>
                  <a:pt x="6835600" y="311182"/>
                </a:lnTo>
                <a:lnTo>
                  <a:pt x="6792707" y="295079"/>
                </a:lnTo>
                <a:lnTo>
                  <a:pt x="6749620" y="279377"/>
                </a:lnTo>
                <a:lnTo>
                  <a:pt x="6706341" y="264078"/>
                </a:lnTo>
                <a:lnTo>
                  <a:pt x="6662872" y="249184"/>
                </a:lnTo>
                <a:lnTo>
                  <a:pt x="6619216" y="234698"/>
                </a:lnTo>
                <a:lnTo>
                  <a:pt x="6575374" y="220622"/>
                </a:lnTo>
                <a:lnTo>
                  <a:pt x="6531349" y="206958"/>
                </a:lnTo>
                <a:lnTo>
                  <a:pt x="6487143" y="193709"/>
                </a:lnTo>
                <a:lnTo>
                  <a:pt x="6442759" y="180877"/>
                </a:lnTo>
                <a:lnTo>
                  <a:pt x="6398199" y="168463"/>
                </a:lnTo>
                <a:lnTo>
                  <a:pt x="6353464" y="156471"/>
                </a:lnTo>
                <a:lnTo>
                  <a:pt x="6308558" y="144903"/>
                </a:lnTo>
                <a:lnTo>
                  <a:pt x="6263482" y="133760"/>
                </a:lnTo>
                <a:lnTo>
                  <a:pt x="6218239" y="123046"/>
                </a:lnTo>
                <a:lnTo>
                  <a:pt x="6172832" y="112762"/>
                </a:lnTo>
                <a:lnTo>
                  <a:pt x="6127261" y="102910"/>
                </a:lnTo>
                <a:lnTo>
                  <a:pt x="6081531" y="93494"/>
                </a:lnTo>
                <a:lnTo>
                  <a:pt x="6035642" y="84515"/>
                </a:lnTo>
                <a:lnTo>
                  <a:pt x="5989597" y="75975"/>
                </a:lnTo>
                <a:lnTo>
                  <a:pt x="5943399" y="67877"/>
                </a:lnTo>
                <a:lnTo>
                  <a:pt x="5897049" y="60223"/>
                </a:lnTo>
                <a:lnTo>
                  <a:pt x="5850551" y="53016"/>
                </a:lnTo>
                <a:lnTo>
                  <a:pt x="5803905" y="46257"/>
                </a:lnTo>
                <a:lnTo>
                  <a:pt x="5757116" y="39948"/>
                </a:lnTo>
                <a:lnTo>
                  <a:pt x="5710184" y="34093"/>
                </a:lnTo>
                <a:lnTo>
                  <a:pt x="5663112" y="28693"/>
                </a:lnTo>
                <a:lnTo>
                  <a:pt x="5615902" y="23751"/>
                </a:lnTo>
                <a:lnTo>
                  <a:pt x="5568557" y="19269"/>
                </a:lnTo>
                <a:lnTo>
                  <a:pt x="5521079" y="15249"/>
                </a:lnTo>
                <a:lnTo>
                  <a:pt x="5473470" y="11693"/>
                </a:lnTo>
                <a:lnTo>
                  <a:pt x="5425732" y="8605"/>
                </a:lnTo>
                <a:lnTo>
                  <a:pt x="5377868" y="5985"/>
                </a:lnTo>
                <a:lnTo>
                  <a:pt x="5329880" y="3836"/>
                </a:lnTo>
                <a:lnTo>
                  <a:pt x="5281771" y="2161"/>
                </a:lnTo>
                <a:lnTo>
                  <a:pt x="5233541" y="962"/>
                </a:lnTo>
                <a:lnTo>
                  <a:pt x="5185195" y="240"/>
                </a:lnTo>
                <a:lnTo>
                  <a:pt x="5136733" y="0"/>
                </a:lnTo>
                <a:close/>
              </a:path>
            </a:pathLst>
          </a:custGeom>
          <a:solidFill>
            <a:srgbClr val="FFFFFF"/>
          </a:solidFill>
          <a:effectLst>
            <a:outerShdw blurRad="317500" dist="292100" dir="6540000" sx="99000" sy="99000" algn="ctr" rotWithShape="0">
              <a:schemeClr val="tx1">
                <a:lumMod val="95000"/>
                <a:lumOff val="5000"/>
                <a:alpha val="9896"/>
              </a:scheme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2">
            <a:extLst>
              <a:ext uri="{FF2B5EF4-FFF2-40B4-BE49-F238E27FC236}">
                <a16:creationId xmlns:a16="http://schemas.microsoft.com/office/drawing/2014/main" id="{EDDFBE98-DF65-914E-AF07-4FD4DE96F007}"/>
              </a:ext>
            </a:extLst>
          </p:cNvPr>
          <p:cNvSpPr/>
          <p:nvPr/>
        </p:nvSpPr>
        <p:spPr>
          <a:xfrm>
            <a:off x="4400342" y="-561457"/>
            <a:ext cx="5236895" cy="5044625"/>
          </a:xfrm>
          <a:custGeom>
            <a:avLst/>
            <a:gdLst/>
            <a:ahLst/>
            <a:cxnLst/>
            <a:rect l="l" t="t" r="r" b="b"/>
            <a:pathLst>
              <a:path w="9910445" h="9546590">
                <a:moveTo>
                  <a:pt x="4773215" y="0"/>
                </a:moveTo>
                <a:lnTo>
                  <a:pt x="4724754" y="240"/>
                </a:lnTo>
                <a:lnTo>
                  <a:pt x="4676407" y="962"/>
                </a:lnTo>
                <a:lnTo>
                  <a:pt x="4628177" y="2161"/>
                </a:lnTo>
                <a:lnTo>
                  <a:pt x="4580067" y="3836"/>
                </a:lnTo>
                <a:lnTo>
                  <a:pt x="4532079" y="5985"/>
                </a:lnTo>
                <a:lnTo>
                  <a:pt x="4484215" y="8605"/>
                </a:lnTo>
                <a:lnTo>
                  <a:pt x="4436477" y="11693"/>
                </a:lnTo>
                <a:lnTo>
                  <a:pt x="4388868" y="15249"/>
                </a:lnTo>
                <a:lnTo>
                  <a:pt x="4341390" y="19269"/>
                </a:lnTo>
                <a:lnTo>
                  <a:pt x="4294045" y="23751"/>
                </a:lnTo>
                <a:lnTo>
                  <a:pt x="4246835" y="28693"/>
                </a:lnTo>
                <a:lnTo>
                  <a:pt x="4199763" y="34093"/>
                </a:lnTo>
                <a:lnTo>
                  <a:pt x="4152831" y="39948"/>
                </a:lnTo>
                <a:lnTo>
                  <a:pt x="4106041" y="46257"/>
                </a:lnTo>
                <a:lnTo>
                  <a:pt x="4059395" y="53016"/>
                </a:lnTo>
                <a:lnTo>
                  <a:pt x="4012896" y="60223"/>
                </a:lnTo>
                <a:lnTo>
                  <a:pt x="3966547" y="67877"/>
                </a:lnTo>
                <a:lnTo>
                  <a:pt x="3920348" y="75975"/>
                </a:lnTo>
                <a:lnTo>
                  <a:pt x="3874304" y="84515"/>
                </a:lnTo>
                <a:lnTo>
                  <a:pt x="3828415" y="93494"/>
                </a:lnTo>
                <a:lnTo>
                  <a:pt x="3782684" y="102910"/>
                </a:lnTo>
                <a:lnTo>
                  <a:pt x="3737113" y="112762"/>
                </a:lnTo>
                <a:lnTo>
                  <a:pt x="3691705" y="123046"/>
                </a:lnTo>
                <a:lnTo>
                  <a:pt x="3646462" y="133760"/>
                </a:lnTo>
                <a:lnTo>
                  <a:pt x="3601387" y="144903"/>
                </a:lnTo>
                <a:lnTo>
                  <a:pt x="3556480" y="156471"/>
                </a:lnTo>
                <a:lnTo>
                  <a:pt x="3511746" y="168463"/>
                </a:lnTo>
                <a:lnTo>
                  <a:pt x="3467185" y="180877"/>
                </a:lnTo>
                <a:lnTo>
                  <a:pt x="3422801" y="193709"/>
                </a:lnTo>
                <a:lnTo>
                  <a:pt x="3378595" y="206958"/>
                </a:lnTo>
                <a:lnTo>
                  <a:pt x="3334570" y="220622"/>
                </a:lnTo>
                <a:lnTo>
                  <a:pt x="3290728" y="234698"/>
                </a:lnTo>
                <a:lnTo>
                  <a:pt x="3247071" y="249184"/>
                </a:lnTo>
                <a:lnTo>
                  <a:pt x="3203602" y="264078"/>
                </a:lnTo>
                <a:lnTo>
                  <a:pt x="3160323" y="279377"/>
                </a:lnTo>
                <a:lnTo>
                  <a:pt x="3117236" y="295079"/>
                </a:lnTo>
                <a:lnTo>
                  <a:pt x="3074343" y="311182"/>
                </a:lnTo>
                <a:lnTo>
                  <a:pt x="3031647" y="327684"/>
                </a:lnTo>
                <a:lnTo>
                  <a:pt x="2989150" y="344582"/>
                </a:lnTo>
                <a:lnTo>
                  <a:pt x="2946854" y="361875"/>
                </a:lnTo>
                <a:lnTo>
                  <a:pt x="2904762" y="379559"/>
                </a:lnTo>
                <a:lnTo>
                  <a:pt x="2862875" y="397633"/>
                </a:lnTo>
                <a:lnTo>
                  <a:pt x="2821197" y="416094"/>
                </a:lnTo>
                <a:lnTo>
                  <a:pt x="2779729" y="434940"/>
                </a:lnTo>
                <a:lnTo>
                  <a:pt x="2738473" y="454169"/>
                </a:lnTo>
                <a:lnTo>
                  <a:pt x="2697432" y="473778"/>
                </a:lnTo>
                <a:lnTo>
                  <a:pt x="2656608" y="493765"/>
                </a:lnTo>
                <a:lnTo>
                  <a:pt x="2616004" y="514129"/>
                </a:lnTo>
                <a:lnTo>
                  <a:pt x="2575621" y="534866"/>
                </a:lnTo>
                <a:lnTo>
                  <a:pt x="2535462" y="555975"/>
                </a:lnTo>
                <a:lnTo>
                  <a:pt x="2495530" y="577452"/>
                </a:lnTo>
                <a:lnTo>
                  <a:pt x="2455825" y="599297"/>
                </a:lnTo>
                <a:lnTo>
                  <a:pt x="2416352" y="621506"/>
                </a:lnTo>
                <a:lnTo>
                  <a:pt x="2377111" y="644077"/>
                </a:lnTo>
                <a:lnTo>
                  <a:pt x="2338106" y="667009"/>
                </a:lnTo>
                <a:lnTo>
                  <a:pt x="2299338" y="690298"/>
                </a:lnTo>
                <a:lnTo>
                  <a:pt x="2260811" y="713943"/>
                </a:lnTo>
                <a:lnTo>
                  <a:pt x="2222525" y="737941"/>
                </a:lnTo>
                <a:lnTo>
                  <a:pt x="2184483" y="762290"/>
                </a:lnTo>
                <a:lnTo>
                  <a:pt x="2146688" y="786988"/>
                </a:lnTo>
                <a:lnTo>
                  <a:pt x="2109142" y="812033"/>
                </a:lnTo>
                <a:lnTo>
                  <a:pt x="2071847" y="837421"/>
                </a:lnTo>
                <a:lnTo>
                  <a:pt x="2034806" y="863151"/>
                </a:lnTo>
                <a:lnTo>
                  <a:pt x="1998020" y="889221"/>
                </a:lnTo>
                <a:lnTo>
                  <a:pt x="1961492" y="915629"/>
                </a:lnTo>
                <a:lnTo>
                  <a:pt x="1925224" y="942371"/>
                </a:lnTo>
                <a:lnTo>
                  <a:pt x="1889219" y="969447"/>
                </a:lnTo>
                <a:lnTo>
                  <a:pt x="1853479" y="996852"/>
                </a:lnTo>
                <a:lnTo>
                  <a:pt x="1818005" y="1024587"/>
                </a:lnTo>
                <a:lnTo>
                  <a:pt x="1782801" y="1052647"/>
                </a:lnTo>
                <a:lnTo>
                  <a:pt x="1747869" y="1081031"/>
                </a:lnTo>
                <a:lnTo>
                  <a:pt x="1713210" y="1109736"/>
                </a:lnTo>
                <a:lnTo>
                  <a:pt x="1678827" y="1138761"/>
                </a:lnTo>
                <a:lnTo>
                  <a:pt x="1644723" y="1168102"/>
                </a:lnTo>
                <a:lnTo>
                  <a:pt x="1610899" y="1197759"/>
                </a:lnTo>
                <a:lnTo>
                  <a:pt x="1577359" y="1227727"/>
                </a:lnTo>
                <a:lnTo>
                  <a:pt x="1544103" y="1258006"/>
                </a:lnTo>
                <a:lnTo>
                  <a:pt x="1511135" y="1288593"/>
                </a:lnTo>
                <a:lnTo>
                  <a:pt x="1478457" y="1319485"/>
                </a:lnTo>
                <a:lnTo>
                  <a:pt x="1446070" y="1350681"/>
                </a:lnTo>
                <a:lnTo>
                  <a:pt x="1413978" y="1382178"/>
                </a:lnTo>
                <a:lnTo>
                  <a:pt x="1382183" y="1413973"/>
                </a:lnTo>
                <a:lnTo>
                  <a:pt x="1350686" y="1446065"/>
                </a:lnTo>
                <a:lnTo>
                  <a:pt x="1319490" y="1478451"/>
                </a:lnTo>
                <a:lnTo>
                  <a:pt x="1288598" y="1511130"/>
                </a:lnTo>
                <a:lnTo>
                  <a:pt x="1258011" y="1544098"/>
                </a:lnTo>
                <a:lnTo>
                  <a:pt x="1227732" y="1577353"/>
                </a:lnTo>
                <a:lnTo>
                  <a:pt x="1197763" y="1610894"/>
                </a:lnTo>
                <a:lnTo>
                  <a:pt x="1168107" y="1644717"/>
                </a:lnTo>
                <a:lnTo>
                  <a:pt x="1138765" y="1678821"/>
                </a:lnTo>
                <a:lnTo>
                  <a:pt x="1109741" y="1713204"/>
                </a:lnTo>
                <a:lnTo>
                  <a:pt x="1081035" y="1747862"/>
                </a:lnTo>
                <a:lnTo>
                  <a:pt x="1052651" y="1782795"/>
                </a:lnTo>
                <a:lnTo>
                  <a:pt x="1024591" y="1817999"/>
                </a:lnTo>
                <a:lnTo>
                  <a:pt x="996856" y="1853472"/>
                </a:lnTo>
                <a:lnTo>
                  <a:pt x="969450" y="1889212"/>
                </a:lnTo>
                <a:lnTo>
                  <a:pt x="942375" y="1925218"/>
                </a:lnTo>
                <a:lnTo>
                  <a:pt x="915632" y="1961485"/>
                </a:lnTo>
                <a:lnTo>
                  <a:pt x="889225" y="1998013"/>
                </a:lnTo>
                <a:lnTo>
                  <a:pt x="863155" y="2034799"/>
                </a:lnTo>
                <a:lnTo>
                  <a:pt x="837424" y="2071840"/>
                </a:lnTo>
                <a:lnTo>
                  <a:pt x="812036" y="2109135"/>
                </a:lnTo>
                <a:lnTo>
                  <a:pt x="786992" y="2146681"/>
                </a:lnTo>
                <a:lnTo>
                  <a:pt x="762294" y="2184476"/>
                </a:lnTo>
                <a:lnTo>
                  <a:pt x="737944" y="2222517"/>
                </a:lnTo>
                <a:lnTo>
                  <a:pt x="713946" y="2260803"/>
                </a:lnTo>
                <a:lnTo>
                  <a:pt x="690301" y="2299331"/>
                </a:lnTo>
                <a:lnTo>
                  <a:pt x="667012" y="2338098"/>
                </a:lnTo>
                <a:lnTo>
                  <a:pt x="644080" y="2377104"/>
                </a:lnTo>
                <a:lnTo>
                  <a:pt x="621509" y="2416344"/>
                </a:lnTo>
                <a:lnTo>
                  <a:pt x="599299" y="2455817"/>
                </a:lnTo>
                <a:lnTo>
                  <a:pt x="577455" y="2495522"/>
                </a:lnTo>
                <a:lnTo>
                  <a:pt x="555977" y="2535454"/>
                </a:lnTo>
                <a:lnTo>
                  <a:pt x="534868" y="2575613"/>
                </a:lnTo>
                <a:lnTo>
                  <a:pt x="514131" y="2615996"/>
                </a:lnTo>
                <a:lnTo>
                  <a:pt x="493768" y="2656600"/>
                </a:lnTo>
                <a:lnTo>
                  <a:pt x="473780" y="2697424"/>
                </a:lnTo>
                <a:lnTo>
                  <a:pt x="454171" y="2738464"/>
                </a:lnTo>
                <a:lnTo>
                  <a:pt x="434942" y="2779720"/>
                </a:lnTo>
                <a:lnTo>
                  <a:pt x="416096" y="2821188"/>
                </a:lnTo>
                <a:lnTo>
                  <a:pt x="397634" y="2862867"/>
                </a:lnTo>
                <a:lnTo>
                  <a:pt x="379561" y="2904753"/>
                </a:lnTo>
                <a:lnTo>
                  <a:pt x="361876" y="2946845"/>
                </a:lnTo>
                <a:lnTo>
                  <a:pt x="344584" y="2989141"/>
                </a:lnTo>
                <a:lnTo>
                  <a:pt x="327686" y="3031638"/>
                </a:lnTo>
                <a:lnTo>
                  <a:pt x="311184" y="3074334"/>
                </a:lnTo>
                <a:lnTo>
                  <a:pt x="295080" y="3117227"/>
                </a:lnTo>
                <a:lnTo>
                  <a:pt x="279378" y="3160314"/>
                </a:lnTo>
                <a:lnTo>
                  <a:pt x="264079" y="3203593"/>
                </a:lnTo>
                <a:lnTo>
                  <a:pt x="249185" y="3247062"/>
                </a:lnTo>
                <a:lnTo>
                  <a:pt x="234699" y="3290718"/>
                </a:lnTo>
                <a:lnTo>
                  <a:pt x="220623" y="3334560"/>
                </a:lnTo>
                <a:lnTo>
                  <a:pt x="206959" y="3378585"/>
                </a:lnTo>
                <a:lnTo>
                  <a:pt x="193710" y="3422791"/>
                </a:lnTo>
                <a:lnTo>
                  <a:pt x="180877" y="3467175"/>
                </a:lnTo>
                <a:lnTo>
                  <a:pt x="168464" y="3511736"/>
                </a:lnTo>
                <a:lnTo>
                  <a:pt x="156472" y="3556470"/>
                </a:lnTo>
                <a:lnTo>
                  <a:pt x="144903" y="3601377"/>
                </a:lnTo>
                <a:lnTo>
                  <a:pt x="133761" y="3646453"/>
                </a:lnTo>
                <a:lnTo>
                  <a:pt x="123046" y="3691695"/>
                </a:lnTo>
                <a:lnTo>
                  <a:pt x="112762" y="3737103"/>
                </a:lnTo>
                <a:lnTo>
                  <a:pt x="102911" y="3782674"/>
                </a:lnTo>
                <a:lnTo>
                  <a:pt x="93494" y="3828405"/>
                </a:lnTo>
                <a:lnTo>
                  <a:pt x="84515" y="3874294"/>
                </a:lnTo>
                <a:lnTo>
                  <a:pt x="75975" y="3920338"/>
                </a:lnTo>
                <a:lnTo>
                  <a:pt x="67877" y="3966537"/>
                </a:lnTo>
                <a:lnTo>
                  <a:pt x="60224" y="4012886"/>
                </a:lnTo>
                <a:lnTo>
                  <a:pt x="53016" y="4059385"/>
                </a:lnTo>
                <a:lnTo>
                  <a:pt x="46257" y="4106030"/>
                </a:lnTo>
                <a:lnTo>
                  <a:pt x="39949" y="4152820"/>
                </a:lnTo>
                <a:lnTo>
                  <a:pt x="34093" y="4199752"/>
                </a:lnTo>
                <a:lnTo>
                  <a:pt x="28694" y="4246824"/>
                </a:lnTo>
                <a:lnTo>
                  <a:pt x="23751" y="4294034"/>
                </a:lnTo>
                <a:lnTo>
                  <a:pt x="19269" y="4341379"/>
                </a:lnTo>
                <a:lnTo>
                  <a:pt x="15249" y="4388858"/>
                </a:lnTo>
                <a:lnTo>
                  <a:pt x="11694" y="4436467"/>
                </a:lnTo>
                <a:lnTo>
                  <a:pt x="8605" y="4484205"/>
                </a:lnTo>
                <a:lnTo>
                  <a:pt x="5985" y="4532069"/>
                </a:lnTo>
                <a:lnTo>
                  <a:pt x="3836" y="4580057"/>
                </a:lnTo>
                <a:lnTo>
                  <a:pt x="2161" y="4628167"/>
                </a:lnTo>
                <a:lnTo>
                  <a:pt x="962" y="4676396"/>
                </a:lnTo>
                <a:lnTo>
                  <a:pt x="240" y="4724743"/>
                </a:lnTo>
                <a:lnTo>
                  <a:pt x="0" y="4773205"/>
                </a:lnTo>
                <a:lnTo>
                  <a:pt x="240" y="4821667"/>
                </a:lnTo>
                <a:lnTo>
                  <a:pt x="962" y="4870013"/>
                </a:lnTo>
                <a:lnTo>
                  <a:pt x="2161" y="4918243"/>
                </a:lnTo>
                <a:lnTo>
                  <a:pt x="3836" y="4966353"/>
                </a:lnTo>
                <a:lnTo>
                  <a:pt x="5985" y="5014341"/>
                </a:lnTo>
                <a:lnTo>
                  <a:pt x="8605" y="5062205"/>
                </a:lnTo>
                <a:lnTo>
                  <a:pt x="11694" y="5109943"/>
                </a:lnTo>
                <a:lnTo>
                  <a:pt x="15249" y="5157552"/>
                </a:lnTo>
                <a:lnTo>
                  <a:pt x="19269" y="5205031"/>
                </a:lnTo>
                <a:lnTo>
                  <a:pt x="23751" y="5252376"/>
                </a:lnTo>
                <a:lnTo>
                  <a:pt x="28694" y="5299585"/>
                </a:lnTo>
                <a:lnTo>
                  <a:pt x="34093" y="5346658"/>
                </a:lnTo>
                <a:lnTo>
                  <a:pt x="39949" y="5393590"/>
                </a:lnTo>
                <a:lnTo>
                  <a:pt x="46257" y="5440380"/>
                </a:lnTo>
                <a:lnTo>
                  <a:pt x="53016" y="5487025"/>
                </a:lnTo>
                <a:lnTo>
                  <a:pt x="60224" y="5533524"/>
                </a:lnTo>
                <a:lnTo>
                  <a:pt x="67877" y="5579873"/>
                </a:lnTo>
                <a:lnTo>
                  <a:pt x="75975" y="5626072"/>
                </a:lnTo>
                <a:lnTo>
                  <a:pt x="84515" y="5672116"/>
                </a:lnTo>
                <a:lnTo>
                  <a:pt x="93494" y="5718005"/>
                </a:lnTo>
                <a:lnTo>
                  <a:pt x="102911" y="5763736"/>
                </a:lnTo>
                <a:lnTo>
                  <a:pt x="112762" y="5809307"/>
                </a:lnTo>
                <a:lnTo>
                  <a:pt x="123046" y="5854714"/>
                </a:lnTo>
                <a:lnTo>
                  <a:pt x="133761" y="5899957"/>
                </a:lnTo>
                <a:lnTo>
                  <a:pt x="144903" y="5945033"/>
                </a:lnTo>
                <a:lnTo>
                  <a:pt x="156472" y="5989939"/>
                </a:lnTo>
                <a:lnTo>
                  <a:pt x="168464" y="6034674"/>
                </a:lnTo>
                <a:lnTo>
                  <a:pt x="180877" y="6079235"/>
                </a:lnTo>
                <a:lnTo>
                  <a:pt x="193710" y="6123619"/>
                </a:lnTo>
                <a:lnTo>
                  <a:pt x="206959" y="6167825"/>
                </a:lnTo>
                <a:lnTo>
                  <a:pt x="220623" y="6211850"/>
                </a:lnTo>
                <a:lnTo>
                  <a:pt x="234699" y="6255692"/>
                </a:lnTo>
                <a:lnTo>
                  <a:pt x="249185" y="6299348"/>
                </a:lnTo>
                <a:lnTo>
                  <a:pt x="264079" y="6342817"/>
                </a:lnTo>
                <a:lnTo>
                  <a:pt x="279378" y="6386096"/>
                </a:lnTo>
                <a:lnTo>
                  <a:pt x="295080" y="6429183"/>
                </a:lnTo>
                <a:lnTo>
                  <a:pt x="311184" y="6472076"/>
                </a:lnTo>
                <a:lnTo>
                  <a:pt x="327686" y="6514772"/>
                </a:lnTo>
                <a:lnTo>
                  <a:pt x="344584" y="6557269"/>
                </a:lnTo>
                <a:lnTo>
                  <a:pt x="361876" y="6599565"/>
                </a:lnTo>
                <a:lnTo>
                  <a:pt x="379561" y="6641657"/>
                </a:lnTo>
                <a:lnTo>
                  <a:pt x="397634" y="6683543"/>
                </a:lnTo>
                <a:lnTo>
                  <a:pt x="416096" y="6725222"/>
                </a:lnTo>
                <a:lnTo>
                  <a:pt x="434942" y="6766690"/>
                </a:lnTo>
                <a:lnTo>
                  <a:pt x="454171" y="6807946"/>
                </a:lnTo>
                <a:lnTo>
                  <a:pt x="473780" y="6848986"/>
                </a:lnTo>
                <a:lnTo>
                  <a:pt x="493768" y="6889810"/>
                </a:lnTo>
                <a:lnTo>
                  <a:pt x="514131" y="6930414"/>
                </a:lnTo>
                <a:lnTo>
                  <a:pt x="534868" y="6970797"/>
                </a:lnTo>
                <a:lnTo>
                  <a:pt x="555977" y="7010956"/>
                </a:lnTo>
                <a:lnTo>
                  <a:pt x="577455" y="7050888"/>
                </a:lnTo>
                <a:lnTo>
                  <a:pt x="599299" y="7090592"/>
                </a:lnTo>
                <a:lnTo>
                  <a:pt x="621509" y="7130066"/>
                </a:lnTo>
                <a:lnTo>
                  <a:pt x="644080" y="7169306"/>
                </a:lnTo>
                <a:lnTo>
                  <a:pt x="667012" y="7208311"/>
                </a:lnTo>
                <a:lnTo>
                  <a:pt x="690301" y="7247079"/>
                </a:lnTo>
                <a:lnTo>
                  <a:pt x="713946" y="7285607"/>
                </a:lnTo>
                <a:lnTo>
                  <a:pt x="737944" y="7323893"/>
                </a:lnTo>
                <a:lnTo>
                  <a:pt x="762294" y="7361934"/>
                </a:lnTo>
                <a:lnTo>
                  <a:pt x="786992" y="7399729"/>
                </a:lnTo>
                <a:lnTo>
                  <a:pt x="812036" y="7437275"/>
                </a:lnTo>
                <a:lnTo>
                  <a:pt x="837424" y="7474570"/>
                </a:lnTo>
                <a:lnTo>
                  <a:pt x="863155" y="7511611"/>
                </a:lnTo>
                <a:lnTo>
                  <a:pt x="889225" y="7548397"/>
                </a:lnTo>
                <a:lnTo>
                  <a:pt x="915632" y="7584925"/>
                </a:lnTo>
                <a:lnTo>
                  <a:pt x="942375" y="7621192"/>
                </a:lnTo>
                <a:lnTo>
                  <a:pt x="969450" y="7657197"/>
                </a:lnTo>
                <a:lnTo>
                  <a:pt x="996856" y="7692938"/>
                </a:lnTo>
                <a:lnTo>
                  <a:pt x="1024591" y="7728411"/>
                </a:lnTo>
                <a:lnTo>
                  <a:pt x="1052651" y="7763615"/>
                </a:lnTo>
                <a:lnTo>
                  <a:pt x="1081035" y="7798548"/>
                </a:lnTo>
                <a:lnTo>
                  <a:pt x="1109741" y="7833206"/>
                </a:lnTo>
                <a:lnTo>
                  <a:pt x="1138765" y="7867589"/>
                </a:lnTo>
                <a:lnTo>
                  <a:pt x="1168107" y="7901693"/>
                </a:lnTo>
                <a:lnTo>
                  <a:pt x="1197763" y="7935516"/>
                </a:lnTo>
                <a:lnTo>
                  <a:pt x="1227732" y="7969057"/>
                </a:lnTo>
                <a:lnTo>
                  <a:pt x="1258011" y="8002312"/>
                </a:lnTo>
                <a:lnTo>
                  <a:pt x="1288598" y="8035280"/>
                </a:lnTo>
                <a:lnTo>
                  <a:pt x="1319490" y="8067959"/>
                </a:lnTo>
                <a:lnTo>
                  <a:pt x="1350686" y="8100345"/>
                </a:lnTo>
                <a:lnTo>
                  <a:pt x="1382183" y="8132437"/>
                </a:lnTo>
                <a:lnTo>
                  <a:pt x="1413978" y="8164232"/>
                </a:lnTo>
                <a:lnTo>
                  <a:pt x="1446070" y="8195729"/>
                </a:lnTo>
                <a:lnTo>
                  <a:pt x="1478457" y="8226925"/>
                </a:lnTo>
                <a:lnTo>
                  <a:pt x="1511135" y="8257817"/>
                </a:lnTo>
                <a:lnTo>
                  <a:pt x="1544103" y="8288404"/>
                </a:lnTo>
                <a:lnTo>
                  <a:pt x="1577359" y="8318682"/>
                </a:lnTo>
                <a:lnTo>
                  <a:pt x="1610899" y="8348651"/>
                </a:lnTo>
                <a:lnTo>
                  <a:pt x="1644723" y="8378307"/>
                </a:lnTo>
                <a:lnTo>
                  <a:pt x="1678827" y="8407649"/>
                </a:lnTo>
                <a:lnTo>
                  <a:pt x="1713210" y="8436674"/>
                </a:lnTo>
                <a:lnTo>
                  <a:pt x="1747869" y="8465379"/>
                </a:lnTo>
                <a:lnTo>
                  <a:pt x="1782801" y="8493763"/>
                </a:lnTo>
                <a:lnTo>
                  <a:pt x="1818005" y="8521823"/>
                </a:lnTo>
                <a:lnTo>
                  <a:pt x="1853479" y="8549557"/>
                </a:lnTo>
                <a:lnTo>
                  <a:pt x="1889219" y="8576963"/>
                </a:lnTo>
                <a:lnTo>
                  <a:pt x="1925224" y="8604039"/>
                </a:lnTo>
                <a:lnTo>
                  <a:pt x="1961492" y="8630781"/>
                </a:lnTo>
                <a:lnTo>
                  <a:pt x="1998020" y="8657188"/>
                </a:lnTo>
                <a:lnTo>
                  <a:pt x="2034806" y="8683258"/>
                </a:lnTo>
                <a:lnTo>
                  <a:pt x="2071847" y="8708989"/>
                </a:lnTo>
                <a:lnTo>
                  <a:pt x="2109142" y="8734377"/>
                </a:lnTo>
                <a:lnTo>
                  <a:pt x="2146688" y="8759422"/>
                </a:lnTo>
                <a:lnTo>
                  <a:pt x="2184483" y="8784119"/>
                </a:lnTo>
                <a:lnTo>
                  <a:pt x="2222525" y="8808469"/>
                </a:lnTo>
                <a:lnTo>
                  <a:pt x="2260811" y="8832467"/>
                </a:lnTo>
                <a:lnTo>
                  <a:pt x="2299338" y="8856112"/>
                </a:lnTo>
                <a:lnTo>
                  <a:pt x="2338106" y="8879401"/>
                </a:lnTo>
                <a:lnTo>
                  <a:pt x="2377111" y="8902332"/>
                </a:lnTo>
                <a:lnTo>
                  <a:pt x="2416352" y="8924904"/>
                </a:lnTo>
                <a:lnTo>
                  <a:pt x="2455825" y="8947113"/>
                </a:lnTo>
                <a:lnTo>
                  <a:pt x="2495530" y="8968958"/>
                </a:lnTo>
                <a:lnTo>
                  <a:pt x="2535462" y="8990435"/>
                </a:lnTo>
                <a:lnTo>
                  <a:pt x="2575621" y="9011544"/>
                </a:lnTo>
                <a:lnTo>
                  <a:pt x="2616004" y="9032281"/>
                </a:lnTo>
                <a:lnTo>
                  <a:pt x="2656608" y="9052644"/>
                </a:lnTo>
                <a:lnTo>
                  <a:pt x="2697432" y="9072632"/>
                </a:lnTo>
                <a:lnTo>
                  <a:pt x="2738473" y="9092241"/>
                </a:lnTo>
                <a:lnTo>
                  <a:pt x="2779729" y="9111470"/>
                </a:lnTo>
                <a:lnTo>
                  <a:pt x="2821197" y="9130316"/>
                </a:lnTo>
                <a:lnTo>
                  <a:pt x="2862875" y="9148777"/>
                </a:lnTo>
                <a:lnTo>
                  <a:pt x="2904762" y="9166851"/>
                </a:lnTo>
                <a:lnTo>
                  <a:pt x="2946854" y="9184535"/>
                </a:lnTo>
                <a:lnTo>
                  <a:pt x="2989150" y="9201827"/>
                </a:lnTo>
                <a:lnTo>
                  <a:pt x="3031647" y="9218726"/>
                </a:lnTo>
                <a:lnTo>
                  <a:pt x="3074343" y="9235228"/>
                </a:lnTo>
                <a:lnTo>
                  <a:pt x="3117236" y="9251331"/>
                </a:lnTo>
                <a:lnTo>
                  <a:pt x="3160323" y="9267033"/>
                </a:lnTo>
                <a:lnTo>
                  <a:pt x="3203602" y="9282332"/>
                </a:lnTo>
                <a:lnTo>
                  <a:pt x="3247071" y="9297226"/>
                </a:lnTo>
                <a:lnTo>
                  <a:pt x="3290728" y="9311712"/>
                </a:lnTo>
                <a:lnTo>
                  <a:pt x="3334570" y="9325788"/>
                </a:lnTo>
                <a:lnTo>
                  <a:pt x="3378595" y="9339452"/>
                </a:lnTo>
                <a:lnTo>
                  <a:pt x="3422801" y="9352701"/>
                </a:lnTo>
                <a:lnTo>
                  <a:pt x="3467185" y="9365533"/>
                </a:lnTo>
                <a:lnTo>
                  <a:pt x="3511746" y="9377947"/>
                </a:lnTo>
                <a:lnTo>
                  <a:pt x="3556480" y="9389939"/>
                </a:lnTo>
                <a:lnTo>
                  <a:pt x="3601387" y="9401507"/>
                </a:lnTo>
                <a:lnTo>
                  <a:pt x="3646462" y="9412650"/>
                </a:lnTo>
                <a:lnTo>
                  <a:pt x="3691705" y="9423364"/>
                </a:lnTo>
                <a:lnTo>
                  <a:pt x="3737113" y="9433648"/>
                </a:lnTo>
                <a:lnTo>
                  <a:pt x="3782684" y="9443500"/>
                </a:lnTo>
                <a:lnTo>
                  <a:pt x="3828415" y="9452916"/>
                </a:lnTo>
                <a:lnTo>
                  <a:pt x="3874304" y="9461895"/>
                </a:lnTo>
                <a:lnTo>
                  <a:pt x="3920348" y="9470435"/>
                </a:lnTo>
                <a:lnTo>
                  <a:pt x="3966547" y="9478533"/>
                </a:lnTo>
                <a:lnTo>
                  <a:pt x="4012896" y="9486187"/>
                </a:lnTo>
                <a:lnTo>
                  <a:pt x="4059395" y="9493394"/>
                </a:lnTo>
                <a:lnTo>
                  <a:pt x="4106041" y="9500153"/>
                </a:lnTo>
                <a:lnTo>
                  <a:pt x="4152831" y="9506462"/>
                </a:lnTo>
                <a:lnTo>
                  <a:pt x="4199763" y="9512317"/>
                </a:lnTo>
                <a:lnTo>
                  <a:pt x="4246835" y="9517716"/>
                </a:lnTo>
                <a:lnTo>
                  <a:pt x="4294045" y="9522659"/>
                </a:lnTo>
                <a:lnTo>
                  <a:pt x="4341390" y="9527141"/>
                </a:lnTo>
                <a:lnTo>
                  <a:pt x="4388868" y="9531161"/>
                </a:lnTo>
                <a:lnTo>
                  <a:pt x="4436477" y="9534716"/>
                </a:lnTo>
                <a:lnTo>
                  <a:pt x="4484215" y="9537805"/>
                </a:lnTo>
                <a:lnTo>
                  <a:pt x="4532079" y="9540425"/>
                </a:lnTo>
                <a:lnTo>
                  <a:pt x="4580067" y="9542574"/>
                </a:lnTo>
                <a:lnTo>
                  <a:pt x="4628177" y="9544249"/>
                </a:lnTo>
                <a:lnTo>
                  <a:pt x="4676407" y="9545448"/>
                </a:lnTo>
                <a:lnTo>
                  <a:pt x="4724754" y="9546169"/>
                </a:lnTo>
                <a:lnTo>
                  <a:pt x="4773215" y="9546410"/>
                </a:lnTo>
                <a:lnTo>
                  <a:pt x="4824950" y="9546136"/>
                </a:lnTo>
                <a:lnTo>
                  <a:pt x="4876553" y="9545314"/>
                </a:lnTo>
                <a:lnTo>
                  <a:pt x="4928022" y="9543947"/>
                </a:lnTo>
                <a:lnTo>
                  <a:pt x="4979354" y="9542039"/>
                </a:lnTo>
                <a:lnTo>
                  <a:pt x="5030547" y="9539592"/>
                </a:lnTo>
                <a:lnTo>
                  <a:pt x="5081598" y="9536608"/>
                </a:lnTo>
                <a:lnTo>
                  <a:pt x="5132503" y="9533091"/>
                </a:lnTo>
                <a:lnTo>
                  <a:pt x="5183261" y="9529043"/>
                </a:lnTo>
                <a:lnTo>
                  <a:pt x="5233867" y="9524467"/>
                </a:lnTo>
                <a:lnTo>
                  <a:pt x="5284321" y="9519366"/>
                </a:lnTo>
                <a:lnTo>
                  <a:pt x="5334618" y="9513742"/>
                </a:lnTo>
                <a:lnTo>
                  <a:pt x="5384757" y="9507598"/>
                </a:lnTo>
                <a:lnTo>
                  <a:pt x="5434734" y="9500938"/>
                </a:lnTo>
                <a:lnTo>
                  <a:pt x="5484546" y="9493763"/>
                </a:lnTo>
                <a:lnTo>
                  <a:pt x="5534192" y="9486077"/>
                </a:lnTo>
                <a:lnTo>
                  <a:pt x="5583667" y="9477883"/>
                </a:lnTo>
                <a:lnTo>
                  <a:pt x="5632970" y="9469182"/>
                </a:lnTo>
                <a:lnTo>
                  <a:pt x="5682097" y="9459978"/>
                </a:lnTo>
                <a:lnTo>
                  <a:pt x="5731046" y="9450274"/>
                </a:lnTo>
                <a:lnTo>
                  <a:pt x="5779815" y="9440072"/>
                </a:lnTo>
                <a:lnTo>
                  <a:pt x="5828399" y="9429376"/>
                </a:lnTo>
                <a:lnTo>
                  <a:pt x="5876797" y="9418187"/>
                </a:lnTo>
                <a:lnTo>
                  <a:pt x="5925006" y="9406509"/>
                </a:lnTo>
                <a:lnTo>
                  <a:pt x="5973022" y="9394344"/>
                </a:lnTo>
                <a:lnTo>
                  <a:pt x="6020844" y="9381696"/>
                </a:lnTo>
                <a:lnTo>
                  <a:pt x="6068469" y="9368566"/>
                </a:lnTo>
                <a:lnTo>
                  <a:pt x="6115893" y="9354958"/>
                </a:lnTo>
                <a:lnTo>
                  <a:pt x="6163114" y="9340875"/>
                </a:lnTo>
                <a:lnTo>
                  <a:pt x="6210129" y="9326319"/>
                </a:lnTo>
                <a:lnTo>
                  <a:pt x="6256936" y="9311293"/>
                </a:lnTo>
                <a:lnTo>
                  <a:pt x="6303531" y="9295799"/>
                </a:lnTo>
                <a:lnTo>
                  <a:pt x="6349912" y="9279841"/>
                </a:lnTo>
                <a:lnTo>
                  <a:pt x="6396076" y="9263422"/>
                </a:lnTo>
                <a:lnTo>
                  <a:pt x="6442021" y="9246543"/>
                </a:lnTo>
                <a:lnTo>
                  <a:pt x="6487744" y="9229209"/>
                </a:lnTo>
                <a:lnTo>
                  <a:pt x="6533241" y="9211420"/>
                </a:lnTo>
                <a:lnTo>
                  <a:pt x="6578510" y="9193182"/>
                </a:lnTo>
                <a:lnTo>
                  <a:pt x="6623549" y="9174495"/>
                </a:lnTo>
                <a:lnTo>
                  <a:pt x="6668354" y="9155363"/>
                </a:lnTo>
                <a:lnTo>
                  <a:pt x="6712923" y="9135789"/>
                </a:lnTo>
                <a:lnTo>
                  <a:pt x="6757253" y="9115775"/>
                </a:lnTo>
                <a:lnTo>
                  <a:pt x="6801342" y="9095324"/>
                </a:lnTo>
                <a:lnTo>
                  <a:pt x="6845186" y="9074439"/>
                </a:lnTo>
                <a:lnTo>
                  <a:pt x="6888783" y="9053123"/>
                </a:lnTo>
                <a:lnTo>
                  <a:pt x="6932130" y="9031378"/>
                </a:lnTo>
                <a:lnTo>
                  <a:pt x="6975224" y="9009208"/>
                </a:lnTo>
                <a:lnTo>
                  <a:pt x="7018062" y="8986614"/>
                </a:lnTo>
                <a:lnTo>
                  <a:pt x="7060642" y="8963600"/>
                </a:lnTo>
                <a:lnTo>
                  <a:pt x="7102962" y="8940169"/>
                </a:lnTo>
                <a:lnTo>
                  <a:pt x="7145017" y="8916322"/>
                </a:lnTo>
                <a:lnTo>
                  <a:pt x="7186806" y="8892064"/>
                </a:lnTo>
                <a:lnTo>
                  <a:pt x="7228326" y="8867397"/>
                </a:lnTo>
                <a:lnTo>
                  <a:pt x="7269573" y="8842323"/>
                </a:lnTo>
                <a:lnTo>
                  <a:pt x="7310546" y="8816845"/>
                </a:lnTo>
                <a:lnTo>
                  <a:pt x="7351241" y="8790966"/>
                </a:lnTo>
                <a:lnTo>
                  <a:pt x="7391656" y="8764690"/>
                </a:lnTo>
                <a:lnTo>
                  <a:pt x="7431788" y="8738017"/>
                </a:lnTo>
                <a:lnTo>
                  <a:pt x="7471634" y="8710952"/>
                </a:lnTo>
                <a:lnTo>
                  <a:pt x="7511191" y="8683498"/>
                </a:lnTo>
                <a:lnTo>
                  <a:pt x="7550457" y="8655656"/>
                </a:lnTo>
                <a:lnTo>
                  <a:pt x="7589429" y="8627429"/>
                </a:lnTo>
                <a:lnTo>
                  <a:pt x="7628104" y="8598821"/>
                </a:lnTo>
                <a:lnTo>
                  <a:pt x="7666479" y="8569834"/>
                </a:lnTo>
                <a:lnTo>
                  <a:pt x="7704551" y="8540472"/>
                </a:lnTo>
                <a:lnTo>
                  <a:pt x="7742319" y="8510735"/>
                </a:lnTo>
                <a:lnTo>
                  <a:pt x="7779778" y="8480628"/>
                </a:lnTo>
                <a:lnTo>
                  <a:pt x="7816927" y="8450154"/>
                </a:lnTo>
                <a:lnTo>
                  <a:pt x="7853763" y="8419314"/>
                </a:lnTo>
                <a:lnTo>
                  <a:pt x="7890282" y="8388112"/>
                </a:lnTo>
                <a:lnTo>
                  <a:pt x="7926482" y="8356551"/>
                </a:lnTo>
                <a:lnTo>
                  <a:pt x="7962360" y="8324632"/>
                </a:lnTo>
                <a:lnTo>
                  <a:pt x="7997914" y="8292360"/>
                </a:lnTo>
                <a:lnTo>
                  <a:pt x="8033141" y="8259736"/>
                </a:lnTo>
                <a:lnTo>
                  <a:pt x="8068037" y="8226764"/>
                </a:lnTo>
                <a:lnTo>
                  <a:pt x="8102601" y="8193447"/>
                </a:lnTo>
                <a:lnTo>
                  <a:pt x="8136829" y="8159786"/>
                </a:lnTo>
                <a:lnTo>
                  <a:pt x="8170719" y="8125785"/>
                </a:lnTo>
                <a:lnTo>
                  <a:pt x="8204268" y="8091447"/>
                </a:lnTo>
                <a:lnTo>
                  <a:pt x="8237473" y="8056774"/>
                </a:lnTo>
                <a:lnTo>
                  <a:pt x="8270331" y="8021769"/>
                </a:lnTo>
                <a:lnTo>
                  <a:pt x="8302840" y="7986435"/>
                </a:lnTo>
                <a:lnTo>
                  <a:pt x="8334997" y="7950775"/>
                </a:lnTo>
                <a:lnTo>
                  <a:pt x="8366799" y="7914791"/>
                </a:lnTo>
                <a:lnTo>
                  <a:pt x="8398244" y="7878486"/>
                </a:lnTo>
                <a:lnTo>
                  <a:pt x="8429328" y="7841863"/>
                </a:lnTo>
                <a:lnTo>
                  <a:pt x="8460049" y="7804925"/>
                </a:lnTo>
                <a:lnTo>
                  <a:pt x="8490403" y="7767674"/>
                </a:lnTo>
                <a:lnTo>
                  <a:pt x="8520390" y="7730113"/>
                </a:lnTo>
                <a:lnTo>
                  <a:pt x="8550004" y="7692245"/>
                </a:lnTo>
                <a:lnTo>
                  <a:pt x="8579245" y="7654073"/>
                </a:lnTo>
                <a:lnTo>
                  <a:pt x="8608109" y="7615600"/>
                </a:lnTo>
                <a:lnTo>
                  <a:pt x="8636592" y="7576827"/>
                </a:lnTo>
                <a:lnTo>
                  <a:pt x="8664694" y="7537759"/>
                </a:lnTo>
                <a:lnTo>
                  <a:pt x="8692410" y="7498398"/>
                </a:lnTo>
                <a:lnTo>
                  <a:pt x="8719738" y="7458746"/>
                </a:lnTo>
                <a:lnTo>
                  <a:pt x="8746675" y="7418806"/>
                </a:lnTo>
                <a:lnTo>
                  <a:pt x="8773219" y="7378581"/>
                </a:lnTo>
                <a:lnTo>
                  <a:pt x="9909939" y="7351189"/>
                </a:lnTo>
                <a:lnTo>
                  <a:pt x="9306763" y="6270510"/>
                </a:lnTo>
                <a:lnTo>
                  <a:pt x="9322070" y="6223309"/>
                </a:lnTo>
                <a:lnTo>
                  <a:pt x="9336900" y="6175894"/>
                </a:lnTo>
                <a:lnTo>
                  <a:pt x="9351248" y="6128269"/>
                </a:lnTo>
                <a:lnTo>
                  <a:pt x="9365113" y="6080437"/>
                </a:lnTo>
                <a:lnTo>
                  <a:pt x="9378492" y="6032400"/>
                </a:lnTo>
                <a:lnTo>
                  <a:pt x="9391381" y="5984161"/>
                </a:lnTo>
                <a:lnTo>
                  <a:pt x="9403778" y="5935723"/>
                </a:lnTo>
                <a:lnTo>
                  <a:pt x="9415679" y="5887089"/>
                </a:lnTo>
                <a:lnTo>
                  <a:pt x="9427083" y="5838261"/>
                </a:lnTo>
                <a:lnTo>
                  <a:pt x="9437986" y="5789243"/>
                </a:lnTo>
                <a:lnTo>
                  <a:pt x="9448385" y="5740037"/>
                </a:lnTo>
                <a:lnTo>
                  <a:pt x="9458277" y="5690646"/>
                </a:lnTo>
                <a:lnTo>
                  <a:pt x="9467660" y="5641073"/>
                </a:lnTo>
                <a:lnTo>
                  <a:pt x="9476531" y="5591321"/>
                </a:lnTo>
                <a:lnTo>
                  <a:pt x="9484886" y="5541392"/>
                </a:lnTo>
                <a:lnTo>
                  <a:pt x="9492723" y="5491290"/>
                </a:lnTo>
                <a:lnTo>
                  <a:pt x="9500039" y="5441017"/>
                </a:lnTo>
                <a:lnTo>
                  <a:pt x="9506831" y="5390576"/>
                </a:lnTo>
                <a:lnTo>
                  <a:pt x="9513096" y="5339969"/>
                </a:lnTo>
                <a:lnTo>
                  <a:pt x="9518832" y="5289200"/>
                </a:lnTo>
                <a:lnTo>
                  <a:pt x="9524035" y="5238272"/>
                </a:lnTo>
                <a:lnTo>
                  <a:pt x="9528703" y="5187187"/>
                </a:lnTo>
                <a:lnTo>
                  <a:pt x="9532832" y="5135948"/>
                </a:lnTo>
                <a:lnTo>
                  <a:pt x="9536420" y="5084559"/>
                </a:lnTo>
                <a:lnTo>
                  <a:pt x="9539464" y="5033020"/>
                </a:lnTo>
                <a:lnTo>
                  <a:pt x="9541961" y="4981337"/>
                </a:lnTo>
                <a:lnTo>
                  <a:pt x="9543908" y="4929511"/>
                </a:lnTo>
                <a:lnTo>
                  <a:pt x="9545302" y="4877545"/>
                </a:lnTo>
                <a:lnTo>
                  <a:pt x="9546141" y="4825442"/>
                </a:lnTo>
                <a:lnTo>
                  <a:pt x="9546421" y="4773205"/>
                </a:lnTo>
                <a:lnTo>
                  <a:pt x="9546162" y="4722988"/>
                </a:lnTo>
                <a:lnTo>
                  <a:pt x="9545388" y="4672894"/>
                </a:lnTo>
                <a:lnTo>
                  <a:pt x="9544100" y="4622927"/>
                </a:lnTo>
                <a:lnTo>
                  <a:pt x="9542301" y="4573088"/>
                </a:lnTo>
                <a:lnTo>
                  <a:pt x="9539995" y="4523380"/>
                </a:lnTo>
                <a:lnTo>
                  <a:pt x="9537182" y="4473807"/>
                </a:lnTo>
                <a:lnTo>
                  <a:pt x="9533867" y="4424369"/>
                </a:lnTo>
                <a:lnTo>
                  <a:pt x="9530051" y="4375071"/>
                </a:lnTo>
                <a:lnTo>
                  <a:pt x="9525737" y="4325913"/>
                </a:lnTo>
                <a:lnTo>
                  <a:pt x="9520927" y="4276900"/>
                </a:lnTo>
                <a:lnTo>
                  <a:pt x="9515624" y="4228033"/>
                </a:lnTo>
                <a:lnTo>
                  <a:pt x="9509831" y="4179315"/>
                </a:lnTo>
                <a:lnTo>
                  <a:pt x="9503550" y="4130748"/>
                </a:lnTo>
                <a:lnTo>
                  <a:pt x="9496783" y="4082335"/>
                </a:lnTo>
                <a:lnTo>
                  <a:pt x="9489533" y="4034079"/>
                </a:lnTo>
                <a:lnTo>
                  <a:pt x="9481803" y="3985982"/>
                </a:lnTo>
                <a:lnTo>
                  <a:pt x="9473595" y="3938046"/>
                </a:lnTo>
                <a:lnTo>
                  <a:pt x="9464912" y="3890274"/>
                </a:lnTo>
                <a:lnTo>
                  <a:pt x="9455756" y="3842669"/>
                </a:lnTo>
                <a:lnTo>
                  <a:pt x="9446130" y="3795233"/>
                </a:lnTo>
                <a:lnTo>
                  <a:pt x="9436035" y="3747969"/>
                </a:lnTo>
                <a:lnTo>
                  <a:pt x="9425476" y="3700879"/>
                </a:lnTo>
                <a:lnTo>
                  <a:pt x="9414454" y="3653965"/>
                </a:lnTo>
                <a:lnTo>
                  <a:pt x="9402971" y="3607231"/>
                </a:lnTo>
                <a:lnTo>
                  <a:pt x="9391031" y="3560678"/>
                </a:lnTo>
                <a:lnTo>
                  <a:pt x="9378636" y="3514309"/>
                </a:lnTo>
                <a:lnTo>
                  <a:pt x="9365788" y="3468128"/>
                </a:lnTo>
                <a:lnTo>
                  <a:pt x="9352490" y="3422135"/>
                </a:lnTo>
                <a:lnTo>
                  <a:pt x="9338745" y="3376335"/>
                </a:lnTo>
                <a:lnTo>
                  <a:pt x="9324554" y="3330728"/>
                </a:lnTo>
                <a:lnTo>
                  <a:pt x="9309921" y="3285319"/>
                </a:lnTo>
                <a:lnTo>
                  <a:pt x="9294848" y="3240109"/>
                </a:lnTo>
                <a:lnTo>
                  <a:pt x="9279338" y="3195101"/>
                </a:lnTo>
                <a:lnTo>
                  <a:pt x="9263393" y="3150297"/>
                </a:lnTo>
                <a:lnTo>
                  <a:pt x="9247015" y="3105700"/>
                </a:lnTo>
                <a:lnTo>
                  <a:pt x="9230207" y="3061313"/>
                </a:lnTo>
                <a:lnTo>
                  <a:pt x="9212972" y="3017138"/>
                </a:lnTo>
                <a:lnTo>
                  <a:pt x="9195312" y="2973177"/>
                </a:lnTo>
                <a:lnTo>
                  <a:pt x="9177230" y="2929433"/>
                </a:lnTo>
                <a:lnTo>
                  <a:pt x="9158728" y="2885909"/>
                </a:lnTo>
                <a:lnTo>
                  <a:pt x="9139808" y="2842607"/>
                </a:lnTo>
                <a:lnTo>
                  <a:pt x="9120474" y="2799530"/>
                </a:lnTo>
                <a:lnTo>
                  <a:pt x="9100728" y="2756679"/>
                </a:lnTo>
                <a:lnTo>
                  <a:pt x="9080572" y="2714059"/>
                </a:lnTo>
                <a:lnTo>
                  <a:pt x="9060009" y="2671670"/>
                </a:lnTo>
                <a:lnTo>
                  <a:pt x="9039042" y="2629517"/>
                </a:lnTo>
                <a:lnTo>
                  <a:pt x="9017672" y="2587600"/>
                </a:lnTo>
                <a:lnTo>
                  <a:pt x="8995902" y="2545923"/>
                </a:lnTo>
                <a:lnTo>
                  <a:pt x="8973736" y="2504489"/>
                </a:lnTo>
                <a:lnTo>
                  <a:pt x="8951175" y="2463299"/>
                </a:lnTo>
                <a:lnTo>
                  <a:pt x="8928222" y="2422357"/>
                </a:lnTo>
                <a:lnTo>
                  <a:pt x="8904880" y="2381664"/>
                </a:lnTo>
                <a:lnTo>
                  <a:pt x="8881151" y="2341224"/>
                </a:lnTo>
                <a:lnTo>
                  <a:pt x="8857037" y="2301039"/>
                </a:lnTo>
                <a:lnTo>
                  <a:pt x="8832541" y="2261111"/>
                </a:lnTo>
                <a:lnTo>
                  <a:pt x="8807666" y="2221443"/>
                </a:lnTo>
                <a:lnTo>
                  <a:pt x="8782414" y="2182038"/>
                </a:lnTo>
                <a:lnTo>
                  <a:pt x="8756788" y="2142897"/>
                </a:lnTo>
                <a:lnTo>
                  <a:pt x="8730790" y="2104025"/>
                </a:lnTo>
                <a:lnTo>
                  <a:pt x="8704423" y="2065422"/>
                </a:lnTo>
                <a:lnTo>
                  <a:pt x="8677689" y="2027091"/>
                </a:lnTo>
                <a:lnTo>
                  <a:pt x="8650591" y="1989036"/>
                </a:lnTo>
                <a:lnTo>
                  <a:pt x="8623131" y="1951259"/>
                </a:lnTo>
                <a:lnTo>
                  <a:pt x="8595312" y="1913761"/>
                </a:lnTo>
                <a:lnTo>
                  <a:pt x="8567136" y="1876546"/>
                </a:lnTo>
                <a:lnTo>
                  <a:pt x="8538607" y="1839617"/>
                </a:lnTo>
                <a:lnTo>
                  <a:pt x="8509725" y="1802975"/>
                </a:lnTo>
                <a:lnTo>
                  <a:pt x="8480495" y="1766623"/>
                </a:lnTo>
                <a:lnTo>
                  <a:pt x="8450918" y="1730564"/>
                </a:lnTo>
                <a:lnTo>
                  <a:pt x="8420997" y="1694801"/>
                </a:lnTo>
                <a:lnTo>
                  <a:pt x="8390735" y="1659335"/>
                </a:lnTo>
                <a:lnTo>
                  <a:pt x="8360133" y="1624169"/>
                </a:lnTo>
                <a:lnTo>
                  <a:pt x="8329195" y="1589306"/>
                </a:lnTo>
                <a:lnTo>
                  <a:pt x="8297924" y="1554749"/>
                </a:lnTo>
                <a:lnTo>
                  <a:pt x="8266321" y="1520500"/>
                </a:lnTo>
                <a:lnTo>
                  <a:pt x="8234389" y="1486561"/>
                </a:lnTo>
                <a:lnTo>
                  <a:pt x="8202130" y="1452935"/>
                </a:lnTo>
                <a:lnTo>
                  <a:pt x="8169548" y="1419624"/>
                </a:lnTo>
                <a:lnTo>
                  <a:pt x="8136645" y="1386631"/>
                </a:lnTo>
                <a:lnTo>
                  <a:pt x="8103423" y="1353959"/>
                </a:lnTo>
                <a:lnTo>
                  <a:pt x="8069885" y="1321610"/>
                </a:lnTo>
                <a:lnTo>
                  <a:pt x="8036033" y="1289587"/>
                </a:lnTo>
                <a:lnTo>
                  <a:pt x="8001870" y="1257891"/>
                </a:lnTo>
                <a:lnTo>
                  <a:pt x="7967398" y="1226526"/>
                </a:lnTo>
                <a:lnTo>
                  <a:pt x="7932620" y="1195495"/>
                </a:lnTo>
                <a:lnTo>
                  <a:pt x="7897539" y="1164799"/>
                </a:lnTo>
                <a:lnTo>
                  <a:pt x="7862156" y="1134441"/>
                </a:lnTo>
                <a:lnTo>
                  <a:pt x="7826475" y="1104424"/>
                </a:lnTo>
                <a:lnTo>
                  <a:pt x="7790498" y="1074750"/>
                </a:lnTo>
                <a:lnTo>
                  <a:pt x="7754228" y="1045421"/>
                </a:lnTo>
                <a:lnTo>
                  <a:pt x="7717666" y="1016442"/>
                </a:lnTo>
                <a:lnTo>
                  <a:pt x="7680816" y="987812"/>
                </a:lnTo>
                <a:lnTo>
                  <a:pt x="7643680" y="959537"/>
                </a:lnTo>
                <a:lnTo>
                  <a:pt x="7606261" y="931617"/>
                </a:lnTo>
                <a:lnTo>
                  <a:pt x="7568561" y="904055"/>
                </a:lnTo>
                <a:lnTo>
                  <a:pt x="7530583" y="876854"/>
                </a:lnTo>
                <a:lnTo>
                  <a:pt x="7492328" y="850017"/>
                </a:lnTo>
                <a:lnTo>
                  <a:pt x="7453801" y="823546"/>
                </a:lnTo>
                <a:lnTo>
                  <a:pt x="7415003" y="797443"/>
                </a:lnTo>
                <a:lnTo>
                  <a:pt x="7375936" y="771711"/>
                </a:lnTo>
                <a:lnTo>
                  <a:pt x="7336604" y="746352"/>
                </a:lnTo>
                <a:lnTo>
                  <a:pt x="7297009" y="721370"/>
                </a:lnTo>
                <a:lnTo>
                  <a:pt x="7257153" y="696766"/>
                </a:lnTo>
                <a:lnTo>
                  <a:pt x="7217039" y="672543"/>
                </a:lnTo>
                <a:lnTo>
                  <a:pt x="7176669" y="648704"/>
                </a:lnTo>
                <a:lnTo>
                  <a:pt x="7136046" y="625251"/>
                </a:lnTo>
                <a:lnTo>
                  <a:pt x="7095173" y="602187"/>
                </a:lnTo>
                <a:lnTo>
                  <a:pt x="7054051" y="579513"/>
                </a:lnTo>
                <a:lnTo>
                  <a:pt x="7012685" y="557234"/>
                </a:lnTo>
                <a:lnTo>
                  <a:pt x="6971075" y="535351"/>
                </a:lnTo>
                <a:lnTo>
                  <a:pt x="6929225" y="513866"/>
                </a:lnTo>
                <a:lnTo>
                  <a:pt x="6887136" y="492783"/>
                </a:lnTo>
                <a:lnTo>
                  <a:pt x="6844813" y="472103"/>
                </a:lnTo>
                <a:lnTo>
                  <a:pt x="6802257" y="451830"/>
                </a:lnTo>
                <a:lnTo>
                  <a:pt x="6759470" y="431966"/>
                </a:lnTo>
                <a:lnTo>
                  <a:pt x="6716455" y="412513"/>
                </a:lnTo>
                <a:lnTo>
                  <a:pt x="6673216" y="393473"/>
                </a:lnTo>
                <a:lnTo>
                  <a:pt x="6629753" y="374851"/>
                </a:lnTo>
                <a:lnTo>
                  <a:pt x="6586070" y="356647"/>
                </a:lnTo>
                <a:lnTo>
                  <a:pt x="6542170" y="338865"/>
                </a:lnTo>
                <a:lnTo>
                  <a:pt x="6498054" y="321506"/>
                </a:lnTo>
                <a:lnTo>
                  <a:pt x="6453726" y="304574"/>
                </a:lnTo>
                <a:lnTo>
                  <a:pt x="6409187" y="288072"/>
                </a:lnTo>
                <a:lnTo>
                  <a:pt x="6364441" y="272000"/>
                </a:lnTo>
                <a:lnTo>
                  <a:pt x="6319490" y="256363"/>
                </a:lnTo>
                <a:lnTo>
                  <a:pt x="6274336" y="241162"/>
                </a:lnTo>
                <a:lnTo>
                  <a:pt x="6228983" y="226401"/>
                </a:lnTo>
                <a:lnTo>
                  <a:pt x="6136016" y="190798"/>
                </a:lnTo>
                <a:lnTo>
                  <a:pt x="6066855" y="167161"/>
                </a:lnTo>
                <a:lnTo>
                  <a:pt x="5987146" y="144895"/>
                </a:lnTo>
                <a:lnTo>
                  <a:pt x="5862533" y="113410"/>
                </a:lnTo>
                <a:lnTo>
                  <a:pt x="5711971" y="80701"/>
                </a:lnTo>
                <a:lnTo>
                  <a:pt x="5576493" y="60257"/>
                </a:lnTo>
                <a:lnTo>
                  <a:pt x="5478662" y="49720"/>
                </a:lnTo>
                <a:lnTo>
                  <a:pt x="5441038" y="46731"/>
                </a:lnTo>
                <a:lnTo>
                  <a:pt x="5390588" y="39934"/>
                </a:lnTo>
                <a:lnTo>
                  <a:pt x="5339976" y="33653"/>
                </a:lnTo>
                <a:lnTo>
                  <a:pt x="5289205" y="27893"/>
                </a:lnTo>
                <a:lnTo>
                  <a:pt x="5238277" y="22658"/>
                </a:lnTo>
                <a:lnTo>
                  <a:pt x="5187194" y="17954"/>
                </a:lnTo>
                <a:lnTo>
                  <a:pt x="5135958" y="13786"/>
                </a:lnTo>
                <a:lnTo>
                  <a:pt x="5084572" y="10157"/>
                </a:lnTo>
                <a:lnTo>
                  <a:pt x="5033037" y="7074"/>
                </a:lnTo>
                <a:lnTo>
                  <a:pt x="4981357" y="4540"/>
                </a:lnTo>
                <a:lnTo>
                  <a:pt x="4929532" y="2561"/>
                </a:lnTo>
                <a:lnTo>
                  <a:pt x="4877565" y="1141"/>
                </a:lnTo>
                <a:lnTo>
                  <a:pt x="4825459" y="286"/>
                </a:lnTo>
                <a:lnTo>
                  <a:pt x="4773215" y="0"/>
                </a:lnTo>
                <a:close/>
              </a:path>
            </a:pathLst>
          </a:custGeom>
          <a:solidFill>
            <a:srgbClr val="FFFFFF"/>
          </a:solidFill>
          <a:effectLst>
            <a:outerShdw blurRad="327666" dist="296024" dir="6540000" sx="99000" sy="99000" algn="ctr" rotWithShape="0">
              <a:schemeClr val="tx1">
                <a:alpha val="10877"/>
              </a:schemeClr>
            </a:outerShdw>
          </a:effectLst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53" name="object 2">
            <a:extLst>
              <a:ext uri="{FF2B5EF4-FFF2-40B4-BE49-F238E27FC236}">
                <a16:creationId xmlns:a16="http://schemas.microsoft.com/office/drawing/2014/main" id="{94938D6F-2B9D-4544-9B78-B21EA1BCA118}"/>
              </a:ext>
            </a:extLst>
          </p:cNvPr>
          <p:cNvGrpSpPr/>
          <p:nvPr/>
        </p:nvGrpSpPr>
        <p:grpSpPr>
          <a:xfrm>
            <a:off x="9637237" y="2335260"/>
            <a:ext cx="3737052" cy="2973084"/>
            <a:chOff x="12879211" y="1685824"/>
            <a:chExt cx="6162675" cy="4902835"/>
          </a:xfrm>
          <a:effectLst>
            <a:outerShdw blurRad="201099" dist="90351" dir="5400000" algn="ctr" rotWithShape="0">
              <a:srgbClr val="984807">
                <a:alpha val="43000"/>
              </a:srgbClr>
            </a:outerShdw>
          </a:effectLst>
        </p:grpSpPr>
        <p:sp>
          <p:nvSpPr>
            <p:cNvPr id="54" name="object 3">
              <a:extLst>
                <a:ext uri="{FF2B5EF4-FFF2-40B4-BE49-F238E27FC236}">
                  <a16:creationId xmlns:a16="http://schemas.microsoft.com/office/drawing/2014/main" id="{10C45C6D-50F5-064A-A1FB-83B5AF8523DC}"/>
                </a:ext>
              </a:extLst>
            </p:cNvPr>
            <p:cNvSpPr/>
            <p:nvPr/>
          </p:nvSpPr>
          <p:spPr>
            <a:xfrm>
              <a:off x="14493851" y="3874074"/>
              <a:ext cx="1370965" cy="1586865"/>
            </a:xfrm>
            <a:custGeom>
              <a:avLst/>
              <a:gdLst/>
              <a:ahLst/>
              <a:cxnLst/>
              <a:rect l="l" t="t" r="r" b="b"/>
              <a:pathLst>
                <a:path w="1370965" h="1586864">
                  <a:moveTo>
                    <a:pt x="850974" y="0"/>
                  </a:moveTo>
                  <a:lnTo>
                    <a:pt x="811875" y="1509"/>
                  </a:lnTo>
                  <a:lnTo>
                    <a:pt x="738913" y="15161"/>
                  </a:lnTo>
                  <a:lnTo>
                    <a:pt x="672021" y="43480"/>
                  </a:lnTo>
                  <a:lnTo>
                    <a:pt x="545930" y="132588"/>
                  </a:lnTo>
                  <a:lnTo>
                    <a:pt x="502424" y="181992"/>
                  </a:lnTo>
                  <a:lnTo>
                    <a:pt x="499211" y="235219"/>
                  </a:lnTo>
                  <a:lnTo>
                    <a:pt x="525508" y="315953"/>
                  </a:lnTo>
                  <a:lnTo>
                    <a:pt x="439245" y="388915"/>
                  </a:lnTo>
                  <a:lnTo>
                    <a:pt x="399341" y="439771"/>
                  </a:lnTo>
                  <a:lnTo>
                    <a:pt x="395759" y="492402"/>
                  </a:lnTo>
                  <a:lnTo>
                    <a:pt x="418465" y="570688"/>
                  </a:lnTo>
                  <a:lnTo>
                    <a:pt x="324271" y="636544"/>
                  </a:lnTo>
                  <a:lnTo>
                    <a:pt x="280172" y="683000"/>
                  </a:lnTo>
                  <a:lnTo>
                    <a:pt x="274735" y="732114"/>
                  </a:lnTo>
                  <a:lnTo>
                    <a:pt x="296531" y="805938"/>
                  </a:lnTo>
                  <a:lnTo>
                    <a:pt x="199606" y="891965"/>
                  </a:lnTo>
                  <a:lnTo>
                    <a:pt x="156018" y="953107"/>
                  </a:lnTo>
                  <a:lnTo>
                    <a:pt x="155617" y="1018587"/>
                  </a:lnTo>
                  <a:lnTo>
                    <a:pt x="188252" y="1117625"/>
                  </a:lnTo>
                  <a:lnTo>
                    <a:pt x="178012" y="1115065"/>
                  </a:lnTo>
                  <a:lnTo>
                    <a:pt x="114061" y="1139478"/>
                  </a:lnTo>
                  <a:lnTo>
                    <a:pt x="72328" y="1196376"/>
                  </a:lnTo>
                  <a:lnTo>
                    <a:pt x="15648" y="1307964"/>
                  </a:lnTo>
                  <a:lnTo>
                    <a:pt x="0" y="1370086"/>
                  </a:lnTo>
                  <a:lnTo>
                    <a:pt x="28303" y="1405172"/>
                  </a:lnTo>
                  <a:lnTo>
                    <a:pt x="103479" y="1435657"/>
                  </a:lnTo>
                  <a:lnTo>
                    <a:pt x="642531" y="1579213"/>
                  </a:lnTo>
                  <a:lnTo>
                    <a:pt x="764987" y="1586695"/>
                  </a:lnTo>
                  <a:lnTo>
                    <a:pt x="881628" y="1441607"/>
                  </a:lnTo>
                  <a:lnTo>
                    <a:pt x="1060694" y="1011123"/>
                  </a:lnTo>
                  <a:lnTo>
                    <a:pt x="1370425" y="162418"/>
                  </a:lnTo>
                  <a:lnTo>
                    <a:pt x="1305924" y="132750"/>
                  </a:lnTo>
                  <a:lnTo>
                    <a:pt x="1244576" y="105871"/>
                  </a:lnTo>
                  <a:lnTo>
                    <a:pt x="1186247" y="81853"/>
                  </a:lnTo>
                  <a:lnTo>
                    <a:pt x="1130798" y="60770"/>
                  </a:lnTo>
                  <a:lnTo>
                    <a:pt x="1078094" y="42695"/>
                  </a:lnTo>
                  <a:lnTo>
                    <a:pt x="1027999" y="27701"/>
                  </a:lnTo>
                  <a:lnTo>
                    <a:pt x="980375" y="15861"/>
                  </a:lnTo>
                  <a:lnTo>
                    <a:pt x="935088" y="7249"/>
                  </a:lnTo>
                  <a:lnTo>
                    <a:pt x="891999" y="1937"/>
                  </a:lnTo>
                  <a:lnTo>
                    <a:pt x="850974" y="0"/>
                  </a:lnTo>
                  <a:close/>
                </a:path>
              </a:pathLst>
            </a:custGeom>
            <a:solidFill>
              <a:srgbClr val="D4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4">
              <a:extLst>
                <a:ext uri="{FF2B5EF4-FFF2-40B4-BE49-F238E27FC236}">
                  <a16:creationId xmlns:a16="http://schemas.microsoft.com/office/drawing/2014/main" id="{414C354F-0FEF-4E42-8081-FABA7908A8E7}"/>
                </a:ext>
              </a:extLst>
            </p:cNvPr>
            <p:cNvSpPr/>
            <p:nvPr/>
          </p:nvSpPr>
          <p:spPr>
            <a:xfrm>
              <a:off x="14538833" y="3874357"/>
              <a:ext cx="1174115" cy="1354455"/>
            </a:xfrm>
            <a:custGeom>
              <a:avLst/>
              <a:gdLst/>
              <a:ahLst/>
              <a:cxnLst/>
              <a:rect l="l" t="t" r="r" b="b"/>
              <a:pathLst>
                <a:path w="1174115" h="1354454">
                  <a:moveTo>
                    <a:pt x="792116" y="0"/>
                  </a:moveTo>
                  <a:lnTo>
                    <a:pt x="748775" y="3319"/>
                  </a:lnTo>
                  <a:lnTo>
                    <a:pt x="707639" y="11177"/>
                  </a:lnTo>
                  <a:lnTo>
                    <a:pt x="668515" y="23679"/>
                  </a:lnTo>
                  <a:lnTo>
                    <a:pt x="631210" y="40934"/>
                  </a:lnTo>
                  <a:lnTo>
                    <a:pt x="595531" y="63047"/>
                  </a:lnTo>
                  <a:lnTo>
                    <a:pt x="500951" y="132312"/>
                  </a:lnTo>
                  <a:lnTo>
                    <a:pt x="457445" y="181716"/>
                  </a:lnTo>
                  <a:lnTo>
                    <a:pt x="454232" y="234940"/>
                  </a:lnTo>
                  <a:lnTo>
                    <a:pt x="480529" y="315667"/>
                  </a:lnTo>
                  <a:lnTo>
                    <a:pt x="394266" y="388630"/>
                  </a:lnTo>
                  <a:lnTo>
                    <a:pt x="354362" y="439487"/>
                  </a:lnTo>
                  <a:lnTo>
                    <a:pt x="350780" y="492120"/>
                  </a:lnTo>
                  <a:lnTo>
                    <a:pt x="373486" y="570413"/>
                  </a:lnTo>
                  <a:lnTo>
                    <a:pt x="279292" y="636262"/>
                  </a:lnTo>
                  <a:lnTo>
                    <a:pt x="235193" y="682716"/>
                  </a:lnTo>
                  <a:lnTo>
                    <a:pt x="229756" y="731828"/>
                  </a:lnTo>
                  <a:lnTo>
                    <a:pt x="251552" y="805652"/>
                  </a:lnTo>
                  <a:lnTo>
                    <a:pt x="154627" y="891679"/>
                  </a:lnTo>
                  <a:lnTo>
                    <a:pt x="111038" y="952822"/>
                  </a:lnTo>
                  <a:lnTo>
                    <a:pt x="110634" y="1018302"/>
                  </a:lnTo>
                  <a:lnTo>
                    <a:pt x="143262" y="1117339"/>
                  </a:lnTo>
                  <a:lnTo>
                    <a:pt x="133024" y="1114779"/>
                  </a:lnTo>
                  <a:lnTo>
                    <a:pt x="69081" y="1139192"/>
                  </a:lnTo>
                  <a:lnTo>
                    <a:pt x="27349" y="1196091"/>
                  </a:lnTo>
                  <a:lnTo>
                    <a:pt x="5127" y="1245052"/>
                  </a:lnTo>
                  <a:lnTo>
                    <a:pt x="0" y="1259900"/>
                  </a:lnTo>
                  <a:lnTo>
                    <a:pt x="55258" y="1270079"/>
                  </a:lnTo>
                  <a:lnTo>
                    <a:pt x="110309" y="1281563"/>
                  </a:lnTo>
                  <a:lnTo>
                    <a:pt x="165162" y="1294513"/>
                  </a:lnTo>
                  <a:lnTo>
                    <a:pt x="219825" y="1309092"/>
                  </a:lnTo>
                  <a:lnTo>
                    <a:pt x="265423" y="1322702"/>
                  </a:lnTo>
                  <a:lnTo>
                    <a:pt x="312496" y="1336450"/>
                  </a:lnTo>
                  <a:lnTo>
                    <a:pt x="360424" y="1347730"/>
                  </a:lnTo>
                  <a:lnTo>
                    <a:pt x="408587" y="1353931"/>
                  </a:lnTo>
                  <a:lnTo>
                    <a:pt x="456365" y="1352445"/>
                  </a:lnTo>
                  <a:lnTo>
                    <a:pt x="503136" y="1340662"/>
                  </a:lnTo>
                  <a:lnTo>
                    <a:pt x="546345" y="1318915"/>
                  </a:lnTo>
                  <a:lnTo>
                    <a:pt x="585677" y="1289687"/>
                  </a:lnTo>
                  <a:lnTo>
                    <a:pt x="621461" y="1254547"/>
                  </a:lnTo>
                  <a:lnTo>
                    <a:pt x="654028" y="1215060"/>
                  </a:lnTo>
                  <a:lnTo>
                    <a:pt x="683707" y="1172793"/>
                  </a:lnTo>
                  <a:lnTo>
                    <a:pt x="710829" y="1129314"/>
                  </a:lnTo>
                  <a:lnTo>
                    <a:pt x="735723" y="1086189"/>
                  </a:lnTo>
                  <a:lnTo>
                    <a:pt x="758720" y="1044985"/>
                  </a:lnTo>
                  <a:lnTo>
                    <a:pt x="783618" y="999598"/>
                  </a:lnTo>
                  <a:lnTo>
                    <a:pt x="807889" y="953858"/>
                  </a:lnTo>
                  <a:lnTo>
                    <a:pt x="831565" y="907787"/>
                  </a:lnTo>
                  <a:lnTo>
                    <a:pt x="854676" y="861405"/>
                  </a:lnTo>
                  <a:lnTo>
                    <a:pt x="877254" y="814735"/>
                  </a:lnTo>
                  <a:lnTo>
                    <a:pt x="899331" y="767799"/>
                  </a:lnTo>
                  <a:lnTo>
                    <a:pt x="920939" y="720617"/>
                  </a:lnTo>
                  <a:lnTo>
                    <a:pt x="942109" y="673213"/>
                  </a:lnTo>
                  <a:lnTo>
                    <a:pt x="962873" y="625607"/>
                  </a:lnTo>
                  <a:lnTo>
                    <a:pt x="983261" y="577821"/>
                  </a:lnTo>
                  <a:lnTo>
                    <a:pt x="1003307" y="529878"/>
                  </a:lnTo>
                  <a:lnTo>
                    <a:pt x="1023042" y="481798"/>
                  </a:lnTo>
                  <a:lnTo>
                    <a:pt x="1042496" y="433604"/>
                  </a:lnTo>
                  <a:lnTo>
                    <a:pt x="1061702" y="385316"/>
                  </a:lnTo>
                  <a:lnTo>
                    <a:pt x="1080691" y="336958"/>
                  </a:lnTo>
                  <a:lnTo>
                    <a:pt x="1118146" y="240114"/>
                  </a:lnTo>
                  <a:lnTo>
                    <a:pt x="1173493" y="94857"/>
                  </a:lnTo>
                  <a:lnTo>
                    <a:pt x="1109302" y="69401"/>
                  </a:lnTo>
                  <a:lnTo>
                    <a:pt x="1048669" y="47735"/>
                  </a:lnTo>
                  <a:lnTo>
                    <a:pt x="991401" y="29966"/>
                  </a:lnTo>
                  <a:lnTo>
                    <a:pt x="937305" y="16201"/>
                  </a:lnTo>
                  <a:lnTo>
                    <a:pt x="886188" y="6547"/>
                  </a:lnTo>
                  <a:lnTo>
                    <a:pt x="837856" y="1111"/>
                  </a:lnTo>
                  <a:lnTo>
                    <a:pt x="792116" y="0"/>
                  </a:lnTo>
                  <a:close/>
                </a:path>
              </a:pathLst>
            </a:custGeom>
            <a:solidFill>
              <a:srgbClr val="FA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">
              <a:extLst>
                <a:ext uri="{FF2B5EF4-FFF2-40B4-BE49-F238E27FC236}">
                  <a16:creationId xmlns:a16="http://schemas.microsoft.com/office/drawing/2014/main" id="{CCAA762A-B78E-4240-AA14-BA528F57426A}"/>
                </a:ext>
              </a:extLst>
            </p:cNvPr>
            <p:cNvSpPr/>
            <p:nvPr/>
          </p:nvSpPr>
          <p:spPr>
            <a:xfrm>
              <a:off x="14951812" y="3874077"/>
              <a:ext cx="912494" cy="460375"/>
            </a:xfrm>
            <a:custGeom>
              <a:avLst/>
              <a:gdLst/>
              <a:ahLst/>
              <a:cxnLst/>
              <a:rect l="l" t="t" r="r" b="b"/>
              <a:pathLst>
                <a:path w="912494" h="460375">
                  <a:moveTo>
                    <a:pt x="393013" y="0"/>
                  </a:moveTo>
                  <a:lnTo>
                    <a:pt x="353914" y="1509"/>
                  </a:lnTo>
                  <a:lnTo>
                    <a:pt x="280952" y="15161"/>
                  </a:lnTo>
                  <a:lnTo>
                    <a:pt x="214060" y="43480"/>
                  </a:lnTo>
                  <a:lnTo>
                    <a:pt x="87969" y="132588"/>
                  </a:lnTo>
                  <a:lnTo>
                    <a:pt x="44463" y="181991"/>
                  </a:lnTo>
                  <a:lnTo>
                    <a:pt x="41249" y="235215"/>
                  </a:lnTo>
                  <a:lnTo>
                    <a:pt x="67547" y="315942"/>
                  </a:lnTo>
                  <a:lnTo>
                    <a:pt x="46886" y="333955"/>
                  </a:lnTo>
                  <a:lnTo>
                    <a:pt x="28873" y="352003"/>
                  </a:lnTo>
                  <a:lnTo>
                    <a:pt x="13310" y="370001"/>
                  </a:lnTo>
                  <a:lnTo>
                    <a:pt x="0" y="387867"/>
                  </a:lnTo>
                  <a:lnTo>
                    <a:pt x="228865" y="395415"/>
                  </a:lnTo>
                  <a:lnTo>
                    <a:pt x="370394" y="405254"/>
                  </a:lnTo>
                  <a:lnTo>
                    <a:pt x="483302" y="423975"/>
                  </a:lnTo>
                  <a:lnTo>
                    <a:pt x="626305" y="458168"/>
                  </a:lnTo>
                  <a:lnTo>
                    <a:pt x="641335" y="459267"/>
                  </a:lnTo>
                  <a:lnTo>
                    <a:pt x="657315" y="454988"/>
                  </a:lnTo>
                  <a:lnTo>
                    <a:pt x="674095" y="445608"/>
                  </a:lnTo>
                  <a:lnTo>
                    <a:pt x="691528" y="431405"/>
                  </a:lnTo>
                  <a:lnTo>
                    <a:pt x="799734" y="460189"/>
                  </a:lnTo>
                  <a:lnTo>
                    <a:pt x="839786" y="357588"/>
                  </a:lnTo>
                  <a:lnTo>
                    <a:pt x="864879" y="292370"/>
                  </a:lnTo>
                  <a:lnTo>
                    <a:pt x="885582" y="236618"/>
                  </a:lnTo>
                  <a:lnTo>
                    <a:pt x="912464" y="162418"/>
                  </a:lnTo>
                  <a:lnTo>
                    <a:pt x="847963" y="132750"/>
                  </a:lnTo>
                  <a:lnTo>
                    <a:pt x="786615" y="105871"/>
                  </a:lnTo>
                  <a:lnTo>
                    <a:pt x="728285" y="81853"/>
                  </a:lnTo>
                  <a:lnTo>
                    <a:pt x="672837" y="60770"/>
                  </a:lnTo>
                  <a:lnTo>
                    <a:pt x="620133" y="42695"/>
                  </a:lnTo>
                  <a:lnTo>
                    <a:pt x="570037" y="27701"/>
                  </a:lnTo>
                  <a:lnTo>
                    <a:pt x="522414" y="15861"/>
                  </a:lnTo>
                  <a:lnTo>
                    <a:pt x="477126" y="7249"/>
                  </a:lnTo>
                  <a:lnTo>
                    <a:pt x="434038" y="1937"/>
                  </a:lnTo>
                  <a:lnTo>
                    <a:pt x="393013" y="0"/>
                  </a:lnTo>
                  <a:close/>
                </a:path>
              </a:pathLst>
            </a:custGeom>
            <a:solidFill>
              <a:srgbClr val="A1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6">
              <a:extLst>
                <a:ext uri="{FF2B5EF4-FFF2-40B4-BE49-F238E27FC236}">
                  <a16:creationId xmlns:a16="http://schemas.microsoft.com/office/drawing/2014/main" id="{51E1C96D-B6E2-3544-9CDD-8847C664F3D6}"/>
                </a:ext>
              </a:extLst>
            </p:cNvPr>
            <p:cNvSpPr/>
            <p:nvPr/>
          </p:nvSpPr>
          <p:spPr>
            <a:xfrm>
              <a:off x="15531575" y="3236945"/>
              <a:ext cx="877569" cy="1031240"/>
            </a:xfrm>
            <a:custGeom>
              <a:avLst/>
              <a:gdLst/>
              <a:ahLst/>
              <a:cxnLst/>
              <a:rect l="l" t="t" r="r" b="b"/>
              <a:pathLst>
                <a:path w="877569" h="1031239">
                  <a:moveTo>
                    <a:pt x="233186" y="0"/>
                  </a:moveTo>
                  <a:lnTo>
                    <a:pt x="0" y="875030"/>
                  </a:lnTo>
                  <a:lnTo>
                    <a:pt x="583678" y="1030492"/>
                  </a:lnTo>
                  <a:lnTo>
                    <a:pt x="604691" y="1031019"/>
                  </a:lnTo>
                  <a:lnTo>
                    <a:pt x="627211" y="1022267"/>
                  </a:lnTo>
                  <a:lnTo>
                    <a:pt x="675226" y="979414"/>
                  </a:lnTo>
                  <a:lnTo>
                    <a:pt x="699946" y="946558"/>
                  </a:lnTo>
                  <a:lnTo>
                    <a:pt x="724626" y="906911"/>
                  </a:lnTo>
                  <a:lnTo>
                    <a:pt x="748878" y="861096"/>
                  </a:lnTo>
                  <a:lnTo>
                    <a:pt x="772316" y="809735"/>
                  </a:lnTo>
                  <a:lnTo>
                    <a:pt x="794552" y="753450"/>
                  </a:lnTo>
                  <a:lnTo>
                    <a:pt x="815198" y="692864"/>
                  </a:lnTo>
                  <a:lnTo>
                    <a:pt x="833869" y="628598"/>
                  </a:lnTo>
                  <a:lnTo>
                    <a:pt x="849642" y="563561"/>
                  </a:lnTo>
                  <a:lnTo>
                    <a:pt x="861870" y="500729"/>
                  </a:lnTo>
                  <a:lnTo>
                    <a:pt x="870580" y="440836"/>
                  </a:lnTo>
                  <a:lnTo>
                    <a:pt x="875798" y="384615"/>
                  </a:lnTo>
                  <a:lnTo>
                    <a:pt x="877550" y="332799"/>
                  </a:lnTo>
                  <a:lnTo>
                    <a:pt x="875864" y="286121"/>
                  </a:lnTo>
                  <a:lnTo>
                    <a:pt x="870764" y="245314"/>
                  </a:lnTo>
                  <a:lnTo>
                    <a:pt x="850434" y="184250"/>
                  </a:lnTo>
                  <a:lnTo>
                    <a:pt x="816770" y="155471"/>
                  </a:lnTo>
                  <a:lnTo>
                    <a:pt x="233186" y="0"/>
                  </a:lnTo>
                  <a:close/>
                </a:path>
              </a:pathLst>
            </a:custGeom>
            <a:solidFill>
              <a:srgbClr val="D4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7">
              <a:extLst>
                <a:ext uri="{FF2B5EF4-FFF2-40B4-BE49-F238E27FC236}">
                  <a16:creationId xmlns:a16="http://schemas.microsoft.com/office/drawing/2014/main" id="{BFD2CE99-4CDB-2A41-8B02-5ADA39842260}"/>
                </a:ext>
              </a:extLst>
            </p:cNvPr>
            <p:cNvSpPr/>
            <p:nvPr/>
          </p:nvSpPr>
          <p:spPr>
            <a:xfrm>
              <a:off x="13061658" y="1704440"/>
              <a:ext cx="2812415" cy="2758440"/>
            </a:xfrm>
            <a:custGeom>
              <a:avLst/>
              <a:gdLst/>
              <a:ahLst/>
              <a:cxnLst/>
              <a:rect l="l" t="t" r="r" b="b"/>
              <a:pathLst>
                <a:path w="2812415" h="2758440">
                  <a:moveTo>
                    <a:pt x="734637" y="0"/>
                  </a:moveTo>
                  <a:lnTo>
                    <a:pt x="0" y="2757853"/>
                  </a:lnTo>
                  <a:lnTo>
                    <a:pt x="829116" y="2432888"/>
                  </a:lnTo>
                  <a:lnTo>
                    <a:pt x="1371865" y="2295101"/>
                  </a:lnTo>
                  <a:lnTo>
                    <a:pt x="1867983" y="2317972"/>
                  </a:lnTo>
                  <a:lnTo>
                    <a:pt x="2557210" y="2474982"/>
                  </a:lnTo>
                  <a:lnTo>
                    <a:pt x="2812207" y="1517388"/>
                  </a:lnTo>
                  <a:lnTo>
                    <a:pt x="2618865" y="1447939"/>
                  </a:lnTo>
                  <a:lnTo>
                    <a:pt x="2123496" y="1205743"/>
                  </a:lnTo>
                  <a:lnTo>
                    <a:pt x="1453091" y="740022"/>
                  </a:lnTo>
                  <a:lnTo>
                    <a:pt x="734637" y="0"/>
                  </a:lnTo>
                  <a:close/>
                </a:path>
              </a:pathLst>
            </a:custGeom>
            <a:solidFill>
              <a:srgbClr val="F2F0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9" name="object 8">
              <a:extLst>
                <a:ext uri="{FF2B5EF4-FFF2-40B4-BE49-F238E27FC236}">
                  <a16:creationId xmlns:a16="http://schemas.microsoft.com/office/drawing/2014/main" id="{67935D23-8D04-0D40-9490-0C2F9799380C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879211" y="1685824"/>
              <a:ext cx="3523718" cy="2826808"/>
            </a:xfrm>
            <a:prstGeom prst="rect">
              <a:avLst/>
            </a:prstGeom>
          </p:spPr>
        </p:pic>
        <p:sp>
          <p:nvSpPr>
            <p:cNvPr id="60" name="object 9">
              <a:extLst>
                <a:ext uri="{FF2B5EF4-FFF2-40B4-BE49-F238E27FC236}">
                  <a16:creationId xmlns:a16="http://schemas.microsoft.com/office/drawing/2014/main" id="{21CDAE28-F8EE-764A-8CC6-C0C21F15A7AB}"/>
                </a:ext>
              </a:extLst>
            </p:cNvPr>
            <p:cNvSpPr/>
            <p:nvPr/>
          </p:nvSpPr>
          <p:spPr>
            <a:xfrm>
              <a:off x="16008131" y="3392934"/>
              <a:ext cx="368300" cy="201930"/>
            </a:xfrm>
            <a:custGeom>
              <a:avLst/>
              <a:gdLst/>
              <a:ahLst/>
              <a:cxnLst/>
              <a:rect l="l" t="t" r="r" b="b"/>
              <a:pathLst>
                <a:path w="368300" h="201929">
                  <a:moveTo>
                    <a:pt x="1643" y="0"/>
                  </a:moveTo>
                  <a:lnTo>
                    <a:pt x="0" y="103389"/>
                  </a:lnTo>
                  <a:lnTo>
                    <a:pt x="367884" y="201428"/>
                  </a:lnTo>
                  <a:lnTo>
                    <a:pt x="366941" y="97305"/>
                  </a:lnTo>
                  <a:lnTo>
                    <a:pt x="1643" y="0"/>
                  </a:lnTo>
                  <a:close/>
                </a:path>
              </a:pathLst>
            </a:custGeom>
            <a:solidFill>
              <a:srgbClr val="FA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10">
              <a:extLst>
                <a:ext uri="{FF2B5EF4-FFF2-40B4-BE49-F238E27FC236}">
                  <a16:creationId xmlns:a16="http://schemas.microsoft.com/office/drawing/2014/main" id="{6F0F921F-8267-154C-97F9-500EC007601F}"/>
                </a:ext>
              </a:extLst>
            </p:cNvPr>
            <p:cNvSpPr/>
            <p:nvPr/>
          </p:nvSpPr>
          <p:spPr>
            <a:xfrm>
              <a:off x="14658734" y="4664754"/>
              <a:ext cx="509270" cy="397510"/>
            </a:xfrm>
            <a:custGeom>
              <a:avLst/>
              <a:gdLst/>
              <a:ahLst/>
              <a:cxnLst/>
              <a:rect l="l" t="t" r="r" b="b"/>
              <a:pathLst>
                <a:path w="509269" h="397510">
                  <a:moveTo>
                    <a:pt x="379260" y="393433"/>
                  </a:moveTo>
                  <a:lnTo>
                    <a:pt x="372237" y="392722"/>
                  </a:lnTo>
                  <a:lnTo>
                    <a:pt x="354164" y="391718"/>
                  </a:lnTo>
                  <a:lnTo>
                    <a:pt x="346760" y="390486"/>
                  </a:lnTo>
                  <a:lnTo>
                    <a:pt x="294373" y="383057"/>
                  </a:lnTo>
                  <a:lnTo>
                    <a:pt x="240296" y="374396"/>
                  </a:lnTo>
                  <a:lnTo>
                    <a:pt x="190906" y="365823"/>
                  </a:lnTo>
                  <a:lnTo>
                    <a:pt x="141147" y="355257"/>
                  </a:lnTo>
                  <a:lnTo>
                    <a:pt x="111455" y="346900"/>
                  </a:lnTo>
                  <a:lnTo>
                    <a:pt x="92087" y="341718"/>
                  </a:lnTo>
                  <a:lnTo>
                    <a:pt x="82715" y="338937"/>
                  </a:lnTo>
                  <a:lnTo>
                    <a:pt x="46748" y="328841"/>
                  </a:lnTo>
                  <a:lnTo>
                    <a:pt x="40894" y="326948"/>
                  </a:lnTo>
                  <a:lnTo>
                    <a:pt x="21386" y="320687"/>
                  </a:lnTo>
                  <a:lnTo>
                    <a:pt x="22529" y="324713"/>
                  </a:lnTo>
                  <a:lnTo>
                    <a:pt x="23368" y="326948"/>
                  </a:lnTo>
                  <a:lnTo>
                    <a:pt x="14300" y="323037"/>
                  </a:lnTo>
                  <a:lnTo>
                    <a:pt x="0" y="324167"/>
                  </a:lnTo>
                  <a:lnTo>
                    <a:pt x="3492" y="325793"/>
                  </a:lnTo>
                  <a:lnTo>
                    <a:pt x="10604" y="329057"/>
                  </a:lnTo>
                  <a:lnTo>
                    <a:pt x="77520" y="355625"/>
                  </a:lnTo>
                  <a:lnTo>
                    <a:pt x="122453" y="369951"/>
                  </a:lnTo>
                  <a:lnTo>
                    <a:pt x="129082" y="371868"/>
                  </a:lnTo>
                  <a:lnTo>
                    <a:pt x="135686" y="373964"/>
                  </a:lnTo>
                  <a:lnTo>
                    <a:pt x="143040" y="376021"/>
                  </a:lnTo>
                  <a:lnTo>
                    <a:pt x="149326" y="377355"/>
                  </a:lnTo>
                  <a:lnTo>
                    <a:pt x="156222" y="379069"/>
                  </a:lnTo>
                  <a:lnTo>
                    <a:pt x="208026" y="387997"/>
                  </a:lnTo>
                  <a:lnTo>
                    <a:pt x="257162" y="393636"/>
                  </a:lnTo>
                  <a:lnTo>
                    <a:pt x="317106" y="397040"/>
                  </a:lnTo>
                  <a:lnTo>
                    <a:pt x="324434" y="397129"/>
                  </a:lnTo>
                  <a:lnTo>
                    <a:pt x="331419" y="397065"/>
                  </a:lnTo>
                  <a:lnTo>
                    <a:pt x="338048" y="396836"/>
                  </a:lnTo>
                  <a:lnTo>
                    <a:pt x="346659" y="396417"/>
                  </a:lnTo>
                  <a:lnTo>
                    <a:pt x="354025" y="396544"/>
                  </a:lnTo>
                  <a:lnTo>
                    <a:pt x="355180" y="396417"/>
                  </a:lnTo>
                  <a:lnTo>
                    <a:pt x="372427" y="394512"/>
                  </a:lnTo>
                  <a:lnTo>
                    <a:pt x="379260" y="393433"/>
                  </a:lnTo>
                  <a:close/>
                </a:path>
                <a:path w="509269" h="397510">
                  <a:moveTo>
                    <a:pt x="509206" y="110274"/>
                  </a:moveTo>
                  <a:lnTo>
                    <a:pt x="503783" y="105257"/>
                  </a:lnTo>
                  <a:lnTo>
                    <a:pt x="488772" y="92202"/>
                  </a:lnTo>
                  <a:lnTo>
                    <a:pt x="482752" y="86842"/>
                  </a:lnTo>
                  <a:lnTo>
                    <a:pt x="474941" y="81876"/>
                  </a:lnTo>
                  <a:lnTo>
                    <a:pt x="469011" y="77914"/>
                  </a:lnTo>
                  <a:lnTo>
                    <a:pt x="462737" y="73583"/>
                  </a:lnTo>
                  <a:lnTo>
                    <a:pt x="455993" y="69278"/>
                  </a:lnTo>
                  <a:lnTo>
                    <a:pt x="406234" y="45542"/>
                  </a:lnTo>
                  <a:lnTo>
                    <a:pt x="356184" y="28892"/>
                  </a:lnTo>
                  <a:lnTo>
                    <a:pt x="312889" y="18351"/>
                  </a:lnTo>
                  <a:lnTo>
                    <a:pt x="268782" y="9525"/>
                  </a:lnTo>
                  <a:lnTo>
                    <a:pt x="224637" y="2654"/>
                  </a:lnTo>
                  <a:lnTo>
                    <a:pt x="181686" y="0"/>
                  </a:lnTo>
                  <a:lnTo>
                    <a:pt x="161201" y="355"/>
                  </a:lnTo>
                  <a:lnTo>
                    <a:pt x="152806" y="1244"/>
                  </a:lnTo>
                  <a:lnTo>
                    <a:pt x="144716" y="2247"/>
                  </a:lnTo>
                  <a:lnTo>
                    <a:pt x="129057" y="4483"/>
                  </a:lnTo>
                  <a:lnTo>
                    <a:pt x="130314" y="11366"/>
                  </a:lnTo>
                  <a:lnTo>
                    <a:pt x="131648" y="15265"/>
                  </a:lnTo>
                  <a:lnTo>
                    <a:pt x="130975" y="15773"/>
                  </a:lnTo>
                  <a:lnTo>
                    <a:pt x="130619" y="16141"/>
                  </a:lnTo>
                  <a:lnTo>
                    <a:pt x="162356" y="15062"/>
                  </a:lnTo>
                  <a:lnTo>
                    <a:pt x="171805" y="15735"/>
                  </a:lnTo>
                  <a:lnTo>
                    <a:pt x="222148" y="20929"/>
                  </a:lnTo>
                  <a:lnTo>
                    <a:pt x="265049" y="28651"/>
                  </a:lnTo>
                  <a:lnTo>
                    <a:pt x="319709" y="39636"/>
                  </a:lnTo>
                  <a:lnTo>
                    <a:pt x="361886" y="49250"/>
                  </a:lnTo>
                  <a:lnTo>
                    <a:pt x="371957" y="51993"/>
                  </a:lnTo>
                  <a:lnTo>
                    <a:pt x="381939" y="54597"/>
                  </a:lnTo>
                  <a:lnTo>
                    <a:pt x="419112" y="66078"/>
                  </a:lnTo>
                  <a:lnTo>
                    <a:pt x="435737" y="72529"/>
                  </a:lnTo>
                  <a:lnTo>
                    <a:pt x="443598" y="75565"/>
                  </a:lnTo>
                  <a:lnTo>
                    <a:pt x="451180" y="78651"/>
                  </a:lnTo>
                  <a:lnTo>
                    <a:pt x="458203" y="82003"/>
                  </a:lnTo>
                  <a:lnTo>
                    <a:pt x="464781" y="85331"/>
                  </a:lnTo>
                  <a:lnTo>
                    <a:pt x="471081" y="88315"/>
                  </a:lnTo>
                  <a:lnTo>
                    <a:pt x="479425" y="91846"/>
                  </a:lnTo>
                  <a:lnTo>
                    <a:pt x="491553" y="99656"/>
                  </a:lnTo>
                  <a:lnTo>
                    <a:pt x="502653" y="106514"/>
                  </a:lnTo>
                  <a:lnTo>
                    <a:pt x="509206" y="110274"/>
                  </a:lnTo>
                  <a:close/>
                </a:path>
              </a:pathLst>
            </a:custGeom>
            <a:solidFill>
              <a:srgbClr val="C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11">
              <a:extLst>
                <a:ext uri="{FF2B5EF4-FFF2-40B4-BE49-F238E27FC236}">
                  <a16:creationId xmlns:a16="http://schemas.microsoft.com/office/drawing/2014/main" id="{B24E70AB-70DC-E242-A21D-078492BEFBF8}"/>
                </a:ext>
              </a:extLst>
            </p:cNvPr>
            <p:cNvSpPr/>
            <p:nvPr/>
          </p:nvSpPr>
          <p:spPr>
            <a:xfrm>
              <a:off x="15933848" y="4462097"/>
              <a:ext cx="3108325" cy="2126615"/>
            </a:xfrm>
            <a:custGeom>
              <a:avLst/>
              <a:gdLst/>
              <a:ahLst/>
              <a:cxnLst/>
              <a:rect l="l" t="t" r="r" b="b"/>
              <a:pathLst>
                <a:path w="3108325" h="2126615">
                  <a:moveTo>
                    <a:pt x="350114" y="0"/>
                  </a:moveTo>
                  <a:lnTo>
                    <a:pt x="0" y="977184"/>
                  </a:lnTo>
                  <a:lnTo>
                    <a:pt x="2757727" y="2126050"/>
                  </a:lnTo>
                  <a:lnTo>
                    <a:pt x="3107873" y="1148865"/>
                  </a:lnTo>
                  <a:lnTo>
                    <a:pt x="350114" y="0"/>
                  </a:lnTo>
                  <a:close/>
                </a:path>
              </a:pathLst>
            </a:custGeom>
            <a:solidFill>
              <a:srgbClr val="5CB1EB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3" name="object 12">
              <a:extLst>
                <a:ext uri="{FF2B5EF4-FFF2-40B4-BE49-F238E27FC236}">
                  <a16:creationId xmlns:a16="http://schemas.microsoft.com/office/drawing/2014/main" id="{29629882-6EFD-EA49-9568-7E4FFB638768}"/>
                </a:ext>
              </a:extLst>
            </p:cNvPr>
            <p:cNvSpPr/>
            <p:nvPr/>
          </p:nvSpPr>
          <p:spPr>
            <a:xfrm>
              <a:off x="15797039" y="4473069"/>
              <a:ext cx="475615" cy="902335"/>
            </a:xfrm>
            <a:custGeom>
              <a:avLst/>
              <a:gdLst/>
              <a:ahLst/>
              <a:cxnLst/>
              <a:rect l="l" t="t" r="r" b="b"/>
              <a:pathLst>
                <a:path w="475615" h="902335">
                  <a:moveTo>
                    <a:pt x="300797" y="0"/>
                  </a:moveTo>
                  <a:lnTo>
                    <a:pt x="0" y="839524"/>
                  </a:lnTo>
                  <a:lnTo>
                    <a:pt x="174591" y="902129"/>
                  </a:lnTo>
                  <a:lnTo>
                    <a:pt x="475420" y="62542"/>
                  </a:lnTo>
                  <a:lnTo>
                    <a:pt x="300797" y="0"/>
                  </a:lnTo>
                  <a:close/>
                </a:path>
              </a:pathLst>
            </a:custGeom>
            <a:solidFill>
              <a:srgbClr val="F0F0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13">
              <a:extLst>
                <a:ext uri="{FF2B5EF4-FFF2-40B4-BE49-F238E27FC236}">
                  <a16:creationId xmlns:a16="http://schemas.microsoft.com/office/drawing/2014/main" id="{0B606546-9705-BA48-82A5-A9C6F08DD59A}"/>
                </a:ext>
              </a:extLst>
            </p:cNvPr>
            <p:cNvSpPr/>
            <p:nvPr/>
          </p:nvSpPr>
          <p:spPr>
            <a:xfrm>
              <a:off x="14561922" y="4067015"/>
              <a:ext cx="1526540" cy="1236980"/>
            </a:xfrm>
            <a:custGeom>
              <a:avLst/>
              <a:gdLst/>
              <a:ahLst/>
              <a:cxnLst/>
              <a:rect l="l" t="t" r="r" b="b"/>
              <a:pathLst>
                <a:path w="1526540" h="1236979">
                  <a:moveTo>
                    <a:pt x="1526184" y="433247"/>
                  </a:moveTo>
                  <a:lnTo>
                    <a:pt x="1421079" y="395605"/>
                  </a:lnTo>
                  <a:lnTo>
                    <a:pt x="1374457" y="327901"/>
                  </a:lnTo>
                  <a:lnTo>
                    <a:pt x="1338795" y="284162"/>
                  </a:lnTo>
                  <a:lnTo>
                    <a:pt x="1295984" y="245313"/>
                  </a:lnTo>
                  <a:lnTo>
                    <a:pt x="1227924" y="192303"/>
                  </a:lnTo>
                  <a:lnTo>
                    <a:pt x="1195095" y="256806"/>
                  </a:lnTo>
                  <a:lnTo>
                    <a:pt x="1161110" y="280835"/>
                  </a:lnTo>
                  <a:lnTo>
                    <a:pt x="1105230" y="266623"/>
                  </a:lnTo>
                  <a:lnTo>
                    <a:pt x="1006741" y="216458"/>
                  </a:lnTo>
                  <a:lnTo>
                    <a:pt x="357339" y="14452"/>
                  </a:lnTo>
                  <a:lnTo>
                    <a:pt x="355485" y="18453"/>
                  </a:lnTo>
                  <a:lnTo>
                    <a:pt x="336600" y="7048"/>
                  </a:lnTo>
                  <a:lnTo>
                    <a:pt x="288290" y="0"/>
                  </a:lnTo>
                  <a:lnTo>
                    <a:pt x="242595" y="11620"/>
                  </a:lnTo>
                  <a:lnTo>
                    <a:pt x="204597" y="39522"/>
                  </a:lnTo>
                  <a:lnTo>
                    <a:pt x="179324" y="81318"/>
                  </a:lnTo>
                  <a:lnTo>
                    <a:pt x="172300" y="129654"/>
                  </a:lnTo>
                  <a:lnTo>
                    <a:pt x="183946" y="175323"/>
                  </a:lnTo>
                  <a:lnTo>
                    <a:pt x="200215" y="197472"/>
                  </a:lnTo>
                  <a:lnTo>
                    <a:pt x="193675" y="196507"/>
                  </a:lnTo>
                  <a:lnTo>
                    <a:pt x="147993" y="208127"/>
                  </a:lnTo>
                  <a:lnTo>
                    <a:pt x="109994" y="236042"/>
                  </a:lnTo>
                  <a:lnTo>
                    <a:pt x="84759" y="277825"/>
                  </a:lnTo>
                  <a:lnTo>
                    <a:pt x="77711" y="326136"/>
                  </a:lnTo>
                  <a:lnTo>
                    <a:pt x="89344" y="371817"/>
                  </a:lnTo>
                  <a:lnTo>
                    <a:pt x="117246" y="409816"/>
                  </a:lnTo>
                  <a:lnTo>
                    <a:pt x="159042" y="435076"/>
                  </a:lnTo>
                  <a:lnTo>
                    <a:pt x="182016" y="438429"/>
                  </a:lnTo>
                  <a:lnTo>
                    <a:pt x="178981" y="446900"/>
                  </a:lnTo>
                  <a:lnTo>
                    <a:pt x="107289" y="454723"/>
                  </a:lnTo>
                  <a:lnTo>
                    <a:pt x="69291" y="482612"/>
                  </a:lnTo>
                  <a:lnTo>
                    <a:pt x="44043" y="524395"/>
                  </a:lnTo>
                  <a:lnTo>
                    <a:pt x="36995" y="572731"/>
                  </a:lnTo>
                  <a:lnTo>
                    <a:pt x="48615" y="618413"/>
                  </a:lnTo>
                  <a:lnTo>
                    <a:pt x="76530" y="656386"/>
                  </a:lnTo>
                  <a:lnTo>
                    <a:pt x="118313" y="681621"/>
                  </a:lnTo>
                  <a:lnTo>
                    <a:pt x="123405" y="682371"/>
                  </a:lnTo>
                  <a:lnTo>
                    <a:pt x="122085" y="689279"/>
                  </a:lnTo>
                  <a:lnTo>
                    <a:pt x="64960" y="697852"/>
                  </a:lnTo>
                  <a:lnTo>
                    <a:pt x="29832" y="723646"/>
                  </a:lnTo>
                  <a:lnTo>
                    <a:pt x="6502" y="762279"/>
                  </a:lnTo>
                  <a:lnTo>
                    <a:pt x="0" y="806970"/>
                  </a:lnTo>
                  <a:lnTo>
                    <a:pt x="10756" y="849198"/>
                  </a:lnTo>
                  <a:lnTo>
                    <a:pt x="36550" y="884313"/>
                  </a:lnTo>
                  <a:lnTo>
                    <a:pt x="75196" y="907618"/>
                  </a:lnTo>
                  <a:lnTo>
                    <a:pt x="80124" y="908342"/>
                  </a:lnTo>
                  <a:lnTo>
                    <a:pt x="79946" y="909320"/>
                  </a:lnTo>
                  <a:lnTo>
                    <a:pt x="855751" y="1187323"/>
                  </a:lnTo>
                  <a:lnTo>
                    <a:pt x="967701" y="1225562"/>
                  </a:lnTo>
                  <a:lnTo>
                    <a:pt x="1034961" y="1236624"/>
                  </a:lnTo>
                  <a:lnTo>
                    <a:pt x="1084478" y="1218971"/>
                  </a:lnTo>
                  <a:lnTo>
                    <a:pt x="1143177" y="1171079"/>
                  </a:lnTo>
                  <a:lnTo>
                    <a:pt x="1248283" y="1208735"/>
                  </a:lnTo>
                  <a:lnTo>
                    <a:pt x="1526184" y="433247"/>
                  </a:lnTo>
                  <a:close/>
                </a:path>
              </a:pathLst>
            </a:custGeom>
            <a:solidFill>
              <a:srgbClr val="FCD1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210328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898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">
            <a:extLst>
              <a:ext uri="{FF2B5EF4-FFF2-40B4-BE49-F238E27FC236}">
                <a16:creationId xmlns:a16="http://schemas.microsoft.com/office/drawing/2014/main" id="{53EE9989-1D56-A746-B58F-8430911B0D74}"/>
              </a:ext>
            </a:extLst>
          </p:cNvPr>
          <p:cNvSpPr/>
          <p:nvPr/>
        </p:nvSpPr>
        <p:spPr>
          <a:xfrm>
            <a:off x="6801415" y="1225526"/>
            <a:ext cx="5236895" cy="5044625"/>
          </a:xfrm>
          <a:custGeom>
            <a:avLst/>
            <a:gdLst/>
            <a:ahLst/>
            <a:cxnLst/>
            <a:rect l="l" t="t" r="r" b="b"/>
            <a:pathLst>
              <a:path w="9910445" h="9546590">
                <a:moveTo>
                  <a:pt x="4773215" y="0"/>
                </a:moveTo>
                <a:lnTo>
                  <a:pt x="4724754" y="240"/>
                </a:lnTo>
                <a:lnTo>
                  <a:pt x="4676407" y="962"/>
                </a:lnTo>
                <a:lnTo>
                  <a:pt x="4628177" y="2161"/>
                </a:lnTo>
                <a:lnTo>
                  <a:pt x="4580067" y="3836"/>
                </a:lnTo>
                <a:lnTo>
                  <a:pt x="4532079" y="5985"/>
                </a:lnTo>
                <a:lnTo>
                  <a:pt x="4484215" y="8605"/>
                </a:lnTo>
                <a:lnTo>
                  <a:pt x="4436477" y="11693"/>
                </a:lnTo>
                <a:lnTo>
                  <a:pt x="4388868" y="15249"/>
                </a:lnTo>
                <a:lnTo>
                  <a:pt x="4341390" y="19269"/>
                </a:lnTo>
                <a:lnTo>
                  <a:pt x="4294045" y="23751"/>
                </a:lnTo>
                <a:lnTo>
                  <a:pt x="4246835" y="28693"/>
                </a:lnTo>
                <a:lnTo>
                  <a:pt x="4199763" y="34093"/>
                </a:lnTo>
                <a:lnTo>
                  <a:pt x="4152831" y="39948"/>
                </a:lnTo>
                <a:lnTo>
                  <a:pt x="4106041" y="46257"/>
                </a:lnTo>
                <a:lnTo>
                  <a:pt x="4059395" y="53016"/>
                </a:lnTo>
                <a:lnTo>
                  <a:pt x="4012896" y="60223"/>
                </a:lnTo>
                <a:lnTo>
                  <a:pt x="3966547" y="67877"/>
                </a:lnTo>
                <a:lnTo>
                  <a:pt x="3920348" y="75975"/>
                </a:lnTo>
                <a:lnTo>
                  <a:pt x="3874304" y="84515"/>
                </a:lnTo>
                <a:lnTo>
                  <a:pt x="3828415" y="93494"/>
                </a:lnTo>
                <a:lnTo>
                  <a:pt x="3782684" y="102910"/>
                </a:lnTo>
                <a:lnTo>
                  <a:pt x="3737113" y="112762"/>
                </a:lnTo>
                <a:lnTo>
                  <a:pt x="3691705" y="123046"/>
                </a:lnTo>
                <a:lnTo>
                  <a:pt x="3646462" y="133760"/>
                </a:lnTo>
                <a:lnTo>
                  <a:pt x="3601387" y="144903"/>
                </a:lnTo>
                <a:lnTo>
                  <a:pt x="3556480" y="156471"/>
                </a:lnTo>
                <a:lnTo>
                  <a:pt x="3511746" y="168463"/>
                </a:lnTo>
                <a:lnTo>
                  <a:pt x="3467185" y="180877"/>
                </a:lnTo>
                <a:lnTo>
                  <a:pt x="3422801" y="193709"/>
                </a:lnTo>
                <a:lnTo>
                  <a:pt x="3378595" y="206958"/>
                </a:lnTo>
                <a:lnTo>
                  <a:pt x="3334570" y="220622"/>
                </a:lnTo>
                <a:lnTo>
                  <a:pt x="3290728" y="234698"/>
                </a:lnTo>
                <a:lnTo>
                  <a:pt x="3247071" y="249184"/>
                </a:lnTo>
                <a:lnTo>
                  <a:pt x="3203602" y="264078"/>
                </a:lnTo>
                <a:lnTo>
                  <a:pt x="3160323" y="279377"/>
                </a:lnTo>
                <a:lnTo>
                  <a:pt x="3117236" y="295079"/>
                </a:lnTo>
                <a:lnTo>
                  <a:pt x="3074343" y="311182"/>
                </a:lnTo>
                <a:lnTo>
                  <a:pt x="3031647" y="327684"/>
                </a:lnTo>
                <a:lnTo>
                  <a:pt x="2989150" y="344582"/>
                </a:lnTo>
                <a:lnTo>
                  <a:pt x="2946854" y="361875"/>
                </a:lnTo>
                <a:lnTo>
                  <a:pt x="2904762" y="379559"/>
                </a:lnTo>
                <a:lnTo>
                  <a:pt x="2862875" y="397633"/>
                </a:lnTo>
                <a:lnTo>
                  <a:pt x="2821197" y="416094"/>
                </a:lnTo>
                <a:lnTo>
                  <a:pt x="2779729" y="434940"/>
                </a:lnTo>
                <a:lnTo>
                  <a:pt x="2738473" y="454169"/>
                </a:lnTo>
                <a:lnTo>
                  <a:pt x="2697432" y="473778"/>
                </a:lnTo>
                <a:lnTo>
                  <a:pt x="2656608" y="493765"/>
                </a:lnTo>
                <a:lnTo>
                  <a:pt x="2616004" y="514129"/>
                </a:lnTo>
                <a:lnTo>
                  <a:pt x="2575621" y="534866"/>
                </a:lnTo>
                <a:lnTo>
                  <a:pt x="2535462" y="555975"/>
                </a:lnTo>
                <a:lnTo>
                  <a:pt x="2495530" y="577452"/>
                </a:lnTo>
                <a:lnTo>
                  <a:pt x="2455825" y="599297"/>
                </a:lnTo>
                <a:lnTo>
                  <a:pt x="2416352" y="621506"/>
                </a:lnTo>
                <a:lnTo>
                  <a:pt x="2377111" y="644077"/>
                </a:lnTo>
                <a:lnTo>
                  <a:pt x="2338106" y="667009"/>
                </a:lnTo>
                <a:lnTo>
                  <a:pt x="2299338" y="690298"/>
                </a:lnTo>
                <a:lnTo>
                  <a:pt x="2260811" y="713943"/>
                </a:lnTo>
                <a:lnTo>
                  <a:pt x="2222525" y="737941"/>
                </a:lnTo>
                <a:lnTo>
                  <a:pt x="2184483" y="762290"/>
                </a:lnTo>
                <a:lnTo>
                  <a:pt x="2146688" y="786988"/>
                </a:lnTo>
                <a:lnTo>
                  <a:pt x="2109142" y="812033"/>
                </a:lnTo>
                <a:lnTo>
                  <a:pt x="2071847" y="837421"/>
                </a:lnTo>
                <a:lnTo>
                  <a:pt x="2034806" y="863151"/>
                </a:lnTo>
                <a:lnTo>
                  <a:pt x="1998020" y="889221"/>
                </a:lnTo>
                <a:lnTo>
                  <a:pt x="1961492" y="915629"/>
                </a:lnTo>
                <a:lnTo>
                  <a:pt x="1925224" y="942371"/>
                </a:lnTo>
                <a:lnTo>
                  <a:pt x="1889219" y="969447"/>
                </a:lnTo>
                <a:lnTo>
                  <a:pt x="1853479" y="996852"/>
                </a:lnTo>
                <a:lnTo>
                  <a:pt x="1818005" y="1024587"/>
                </a:lnTo>
                <a:lnTo>
                  <a:pt x="1782801" y="1052647"/>
                </a:lnTo>
                <a:lnTo>
                  <a:pt x="1747869" y="1081031"/>
                </a:lnTo>
                <a:lnTo>
                  <a:pt x="1713210" y="1109736"/>
                </a:lnTo>
                <a:lnTo>
                  <a:pt x="1678827" y="1138761"/>
                </a:lnTo>
                <a:lnTo>
                  <a:pt x="1644723" y="1168102"/>
                </a:lnTo>
                <a:lnTo>
                  <a:pt x="1610899" y="1197759"/>
                </a:lnTo>
                <a:lnTo>
                  <a:pt x="1577359" y="1227727"/>
                </a:lnTo>
                <a:lnTo>
                  <a:pt x="1544103" y="1258006"/>
                </a:lnTo>
                <a:lnTo>
                  <a:pt x="1511135" y="1288593"/>
                </a:lnTo>
                <a:lnTo>
                  <a:pt x="1478457" y="1319485"/>
                </a:lnTo>
                <a:lnTo>
                  <a:pt x="1446070" y="1350681"/>
                </a:lnTo>
                <a:lnTo>
                  <a:pt x="1413978" y="1382178"/>
                </a:lnTo>
                <a:lnTo>
                  <a:pt x="1382183" y="1413973"/>
                </a:lnTo>
                <a:lnTo>
                  <a:pt x="1350686" y="1446065"/>
                </a:lnTo>
                <a:lnTo>
                  <a:pt x="1319490" y="1478451"/>
                </a:lnTo>
                <a:lnTo>
                  <a:pt x="1288598" y="1511130"/>
                </a:lnTo>
                <a:lnTo>
                  <a:pt x="1258011" y="1544098"/>
                </a:lnTo>
                <a:lnTo>
                  <a:pt x="1227732" y="1577353"/>
                </a:lnTo>
                <a:lnTo>
                  <a:pt x="1197763" y="1610894"/>
                </a:lnTo>
                <a:lnTo>
                  <a:pt x="1168107" y="1644717"/>
                </a:lnTo>
                <a:lnTo>
                  <a:pt x="1138765" y="1678821"/>
                </a:lnTo>
                <a:lnTo>
                  <a:pt x="1109741" y="1713204"/>
                </a:lnTo>
                <a:lnTo>
                  <a:pt x="1081035" y="1747862"/>
                </a:lnTo>
                <a:lnTo>
                  <a:pt x="1052651" y="1782795"/>
                </a:lnTo>
                <a:lnTo>
                  <a:pt x="1024591" y="1817999"/>
                </a:lnTo>
                <a:lnTo>
                  <a:pt x="996856" y="1853472"/>
                </a:lnTo>
                <a:lnTo>
                  <a:pt x="969450" y="1889212"/>
                </a:lnTo>
                <a:lnTo>
                  <a:pt x="942375" y="1925218"/>
                </a:lnTo>
                <a:lnTo>
                  <a:pt x="915632" y="1961485"/>
                </a:lnTo>
                <a:lnTo>
                  <a:pt x="889225" y="1998013"/>
                </a:lnTo>
                <a:lnTo>
                  <a:pt x="863155" y="2034799"/>
                </a:lnTo>
                <a:lnTo>
                  <a:pt x="837424" y="2071840"/>
                </a:lnTo>
                <a:lnTo>
                  <a:pt x="812036" y="2109135"/>
                </a:lnTo>
                <a:lnTo>
                  <a:pt x="786992" y="2146681"/>
                </a:lnTo>
                <a:lnTo>
                  <a:pt x="762294" y="2184476"/>
                </a:lnTo>
                <a:lnTo>
                  <a:pt x="737944" y="2222517"/>
                </a:lnTo>
                <a:lnTo>
                  <a:pt x="713946" y="2260803"/>
                </a:lnTo>
                <a:lnTo>
                  <a:pt x="690301" y="2299331"/>
                </a:lnTo>
                <a:lnTo>
                  <a:pt x="667012" y="2338098"/>
                </a:lnTo>
                <a:lnTo>
                  <a:pt x="644080" y="2377104"/>
                </a:lnTo>
                <a:lnTo>
                  <a:pt x="621509" y="2416344"/>
                </a:lnTo>
                <a:lnTo>
                  <a:pt x="599299" y="2455817"/>
                </a:lnTo>
                <a:lnTo>
                  <a:pt x="577455" y="2495522"/>
                </a:lnTo>
                <a:lnTo>
                  <a:pt x="555977" y="2535454"/>
                </a:lnTo>
                <a:lnTo>
                  <a:pt x="534868" y="2575613"/>
                </a:lnTo>
                <a:lnTo>
                  <a:pt x="514131" y="2615996"/>
                </a:lnTo>
                <a:lnTo>
                  <a:pt x="493768" y="2656600"/>
                </a:lnTo>
                <a:lnTo>
                  <a:pt x="473780" y="2697424"/>
                </a:lnTo>
                <a:lnTo>
                  <a:pt x="454171" y="2738464"/>
                </a:lnTo>
                <a:lnTo>
                  <a:pt x="434942" y="2779720"/>
                </a:lnTo>
                <a:lnTo>
                  <a:pt x="416096" y="2821188"/>
                </a:lnTo>
                <a:lnTo>
                  <a:pt x="397634" y="2862867"/>
                </a:lnTo>
                <a:lnTo>
                  <a:pt x="379561" y="2904753"/>
                </a:lnTo>
                <a:lnTo>
                  <a:pt x="361876" y="2946845"/>
                </a:lnTo>
                <a:lnTo>
                  <a:pt x="344584" y="2989141"/>
                </a:lnTo>
                <a:lnTo>
                  <a:pt x="327686" y="3031638"/>
                </a:lnTo>
                <a:lnTo>
                  <a:pt x="311184" y="3074334"/>
                </a:lnTo>
                <a:lnTo>
                  <a:pt x="295080" y="3117227"/>
                </a:lnTo>
                <a:lnTo>
                  <a:pt x="279378" y="3160314"/>
                </a:lnTo>
                <a:lnTo>
                  <a:pt x="264079" y="3203593"/>
                </a:lnTo>
                <a:lnTo>
                  <a:pt x="249185" y="3247062"/>
                </a:lnTo>
                <a:lnTo>
                  <a:pt x="234699" y="3290718"/>
                </a:lnTo>
                <a:lnTo>
                  <a:pt x="220623" y="3334560"/>
                </a:lnTo>
                <a:lnTo>
                  <a:pt x="206959" y="3378585"/>
                </a:lnTo>
                <a:lnTo>
                  <a:pt x="193710" y="3422791"/>
                </a:lnTo>
                <a:lnTo>
                  <a:pt x="180877" y="3467175"/>
                </a:lnTo>
                <a:lnTo>
                  <a:pt x="168464" y="3511736"/>
                </a:lnTo>
                <a:lnTo>
                  <a:pt x="156472" y="3556470"/>
                </a:lnTo>
                <a:lnTo>
                  <a:pt x="144903" y="3601377"/>
                </a:lnTo>
                <a:lnTo>
                  <a:pt x="133761" y="3646453"/>
                </a:lnTo>
                <a:lnTo>
                  <a:pt x="123046" y="3691695"/>
                </a:lnTo>
                <a:lnTo>
                  <a:pt x="112762" y="3737103"/>
                </a:lnTo>
                <a:lnTo>
                  <a:pt x="102911" y="3782674"/>
                </a:lnTo>
                <a:lnTo>
                  <a:pt x="93494" y="3828405"/>
                </a:lnTo>
                <a:lnTo>
                  <a:pt x="84515" y="3874294"/>
                </a:lnTo>
                <a:lnTo>
                  <a:pt x="75975" y="3920338"/>
                </a:lnTo>
                <a:lnTo>
                  <a:pt x="67877" y="3966537"/>
                </a:lnTo>
                <a:lnTo>
                  <a:pt x="60224" y="4012886"/>
                </a:lnTo>
                <a:lnTo>
                  <a:pt x="53016" y="4059385"/>
                </a:lnTo>
                <a:lnTo>
                  <a:pt x="46257" y="4106030"/>
                </a:lnTo>
                <a:lnTo>
                  <a:pt x="39949" y="4152820"/>
                </a:lnTo>
                <a:lnTo>
                  <a:pt x="34093" y="4199752"/>
                </a:lnTo>
                <a:lnTo>
                  <a:pt x="28694" y="4246824"/>
                </a:lnTo>
                <a:lnTo>
                  <a:pt x="23751" y="4294034"/>
                </a:lnTo>
                <a:lnTo>
                  <a:pt x="19269" y="4341379"/>
                </a:lnTo>
                <a:lnTo>
                  <a:pt x="15249" y="4388858"/>
                </a:lnTo>
                <a:lnTo>
                  <a:pt x="11694" y="4436467"/>
                </a:lnTo>
                <a:lnTo>
                  <a:pt x="8605" y="4484205"/>
                </a:lnTo>
                <a:lnTo>
                  <a:pt x="5985" y="4532069"/>
                </a:lnTo>
                <a:lnTo>
                  <a:pt x="3836" y="4580057"/>
                </a:lnTo>
                <a:lnTo>
                  <a:pt x="2161" y="4628167"/>
                </a:lnTo>
                <a:lnTo>
                  <a:pt x="962" y="4676396"/>
                </a:lnTo>
                <a:lnTo>
                  <a:pt x="240" y="4724743"/>
                </a:lnTo>
                <a:lnTo>
                  <a:pt x="0" y="4773205"/>
                </a:lnTo>
                <a:lnTo>
                  <a:pt x="240" y="4821667"/>
                </a:lnTo>
                <a:lnTo>
                  <a:pt x="962" y="4870013"/>
                </a:lnTo>
                <a:lnTo>
                  <a:pt x="2161" y="4918243"/>
                </a:lnTo>
                <a:lnTo>
                  <a:pt x="3836" y="4966353"/>
                </a:lnTo>
                <a:lnTo>
                  <a:pt x="5985" y="5014341"/>
                </a:lnTo>
                <a:lnTo>
                  <a:pt x="8605" y="5062205"/>
                </a:lnTo>
                <a:lnTo>
                  <a:pt x="11694" y="5109943"/>
                </a:lnTo>
                <a:lnTo>
                  <a:pt x="15249" y="5157552"/>
                </a:lnTo>
                <a:lnTo>
                  <a:pt x="19269" y="5205031"/>
                </a:lnTo>
                <a:lnTo>
                  <a:pt x="23751" y="5252376"/>
                </a:lnTo>
                <a:lnTo>
                  <a:pt x="28694" y="5299585"/>
                </a:lnTo>
                <a:lnTo>
                  <a:pt x="34093" y="5346658"/>
                </a:lnTo>
                <a:lnTo>
                  <a:pt x="39949" y="5393590"/>
                </a:lnTo>
                <a:lnTo>
                  <a:pt x="46257" y="5440380"/>
                </a:lnTo>
                <a:lnTo>
                  <a:pt x="53016" y="5487025"/>
                </a:lnTo>
                <a:lnTo>
                  <a:pt x="60224" y="5533524"/>
                </a:lnTo>
                <a:lnTo>
                  <a:pt x="67877" y="5579873"/>
                </a:lnTo>
                <a:lnTo>
                  <a:pt x="75975" y="5626072"/>
                </a:lnTo>
                <a:lnTo>
                  <a:pt x="84515" y="5672116"/>
                </a:lnTo>
                <a:lnTo>
                  <a:pt x="93494" y="5718005"/>
                </a:lnTo>
                <a:lnTo>
                  <a:pt x="102911" y="5763736"/>
                </a:lnTo>
                <a:lnTo>
                  <a:pt x="112762" y="5809307"/>
                </a:lnTo>
                <a:lnTo>
                  <a:pt x="123046" y="5854714"/>
                </a:lnTo>
                <a:lnTo>
                  <a:pt x="133761" y="5899957"/>
                </a:lnTo>
                <a:lnTo>
                  <a:pt x="144903" y="5945033"/>
                </a:lnTo>
                <a:lnTo>
                  <a:pt x="156472" y="5989939"/>
                </a:lnTo>
                <a:lnTo>
                  <a:pt x="168464" y="6034674"/>
                </a:lnTo>
                <a:lnTo>
                  <a:pt x="180877" y="6079235"/>
                </a:lnTo>
                <a:lnTo>
                  <a:pt x="193710" y="6123619"/>
                </a:lnTo>
                <a:lnTo>
                  <a:pt x="206959" y="6167825"/>
                </a:lnTo>
                <a:lnTo>
                  <a:pt x="220623" y="6211850"/>
                </a:lnTo>
                <a:lnTo>
                  <a:pt x="234699" y="6255692"/>
                </a:lnTo>
                <a:lnTo>
                  <a:pt x="249185" y="6299348"/>
                </a:lnTo>
                <a:lnTo>
                  <a:pt x="264079" y="6342817"/>
                </a:lnTo>
                <a:lnTo>
                  <a:pt x="279378" y="6386096"/>
                </a:lnTo>
                <a:lnTo>
                  <a:pt x="295080" y="6429183"/>
                </a:lnTo>
                <a:lnTo>
                  <a:pt x="311184" y="6472076"/>
                </a:lnTo>
                <a:lnTo>
                  <a:pt x="327686" y="6514772"/>
                </a:lnTo>
                <a:lnTo>
                  <a:pt x="344584" y="6557269"/>
                </a:lnTo>
                <a:lnTo>
                  <a:pt x="361876" y="6599565"/>
                </a:lnTo>
                <a:lnTo>
                  <a:pt x="379561" y="6641657"/>
                </a:lnTo>
                <a:lnTo>
                  <a:pt x="397634" y="6683543"/>
                </a:lnTo>
                <a:lnTo>
                  <a:pt x="416096" y="6725222"/>
                </a:lnTo>
                <a:lnTo>
                  <a:pt x="434942" y="6766690"/>
                </a:lnTo>
                <a:lnTo>
                  <a:pt x="454171" y="6807946"/>
                </a:lnTo>
                <a:lnTo>
                  <a:pt x="473780" y="6848986"/>
                </a:lnTo>
                <a:lnTo>
                  <a:pt x="493768" y="6889810"/>
                </a:lnTo>
                <a:lnTo>
                  <a:pt x="514131" y="6930414"/>
                </a:lnTo>
                <a:lnTo>
                  <a:pt x="534868" y="6970797"/>
                </a:lnTo>
                <a:lnTo>
                  <a:pt x="555977" y="7010956"/>
                </a:lnTo>
                <a:lnTo>
                  <a:pt x="577455" y="7050888"/>
                </a:lnTo>
                <a:lnTo>
                  <a:pt x="599299" y="7090592"/>
                </a:lnTo>
                <a:lnTo>
                  <a:pt x="621509" y="7130066"/>
                </a:lnTo>
                <a:lnTo>
                  <a:pt x="644080" y="7169306"/>
                </a:lnTo>
                <a:lnTo>
                  <a:pt x="667012" y="7208311"/>
                </a:lnTo>
                <a:lnTo>
                  <a:pt x="690301" y="7247079"/>
                </a:lnTo>
                <a:lnTo>
                  <a:pt x="713946" y="7285607"/>
                </a:lnTo>
                <a:lnTo>
                  <a:pt x="737944" y="7323893"/>
                </a:lnTo>
                <a:lnTo>
                  <a:pt x="762294" y="7361934"/>
                </a:lnTo>
                <a:lnTo>
                  <a:pt x="786992" y="7399729"/>
                </a:lnTo>
                <a:lnTo>
                  <a:pt x="812036" y="7437275"/>
                </a:lnTo>
                <a:lnTo>
                  <a:pt x="837424" y="7474570"/>
                </a:lnTo>
                <a:lnTo>
                  <a:pt x="863155" y="7511611"/>
                </a:lnTo>
                <a:lnTo>
                  <a:pt x="889225" y="7548397"/>
                </a:lnTo>
                <a:lnTo>
                  <a:pt x="915632" y="7584925"/>
                </a:lnTo>
                <a:lnTo>
                  <a:pt x="942375" y="7621192"/>
                </a:lnTo>
                <a:lnTo>
                  <a:pt x="969450" y="7657197"/>
                </a:lnTo>
                <a:lnTo>
                  <a:pt x="996856" y="7692938"/>
                </a:lnTo>
                <a:lnTo>
                  <a:pt x="1024591" y="7728411"/>
                </a:lnTo>
                <a:lnTo>
                  <a:pt x="1052651" y="7763615"/>
                </a:lnTo>
                <a:lnTo>
                  <a:pt x="1081035" y="7798548"/>
                </a:lnTo>
                <a:lnTo>
                  <a:pt x="1109741" y="7833206"/>
                </a:lnTo>
                <a:lnTo>
                  <a:pt x="1138765" y="7867589"/>
                </a:lnTo>
                <a:lnTo>
                  <a:pt x="1168107" y="7901693"/>
                </a:lnTo>
                <a:lnTo>
                  <a:pt x="1197763" y="7935516"/>
                </a:lnTo>
                <a:lnTo>
                  <a:pt x="1227732" y="7969057"/>
                </a:lnTo>
                <a:lnTo>
                  <a:pt x="1258011" y="8002312"/>
                </a:lnTo>
                <a:lnTo>
                  <a:pt x="1288598" y="8035280"/>
                </a:lnTo>
                <a:lnTo>
                  <a:pt x="1319490" y="8067959"/>
                </a:lnTo>
                <a:lnTo>
                  <a:pt x="1350686" y="8100345"/>
                </a:lnTo>
                <a:lnTo>
                  <a:pt x="1382183" y="8132437"/>
                </a:lnTo>
                <a:lnTo>
                  <a:pt x="1413978" y="8164232"/>
                </a:lnTo>
                <a:lnTo>
                  <a:pt x="1446070" y="8195729"/>
                </a:lnTo>
                <a:lnTo>
                  <a:pt x="1478457" y="8226925"/>
                </a:lnTo>
                <a:lnTo>
                  <a:pt x="1511135" y="8257817"/>
                </a:lnTo>
                <a:lnTo>
                  <a:pt x="1544103" y="8288404"/>
                </a:lnTo>
                <a:lnTo>
                  <a:pt x="1577359" y="8318682"/>
                </a:lnTo>
                <a:lnTo>
                  <a:pt x="1610899" y="8348651"/>
                </a:lnTo>
                <a:lnTo>
                  <a:pt x="1644723" y="8378307"/>
                </a:lnTo>
                <a:lnTo>
                  <a:pt x="1678827" y="8407649"/>
                </a:lnTo>
                <a:lnTo>
                  <a:pt x="1713210" y="8436674"/>
                </a:lnTo>
                <a:lnTo>
                  <a:pt x="1747869" y="8465379"/>
                </a:lnTo>
                <a:lnTo>
                  <a:pt x="1782801" y="8493763"/>
                </a:lnTo>
                <a:lnTo>
                  <a:pt x="1818005" y="8521823"/>
                </a:lnTo>
                <a:lnTo>
                  <a:pt x="1853479" y="8549557"/>
                </a:lnTo>
                <a:lnTo>
                  <a:pt x="1889219" y="8576963"/>
                </a:lnTo>
                <a:lnTo>
                  <a:pt x="1925224" y="8604039"/>
                </a:lnTo>
                <a:lnTo>
                  <a:pt x="1961492" y="8630781"/>
                </a:lnTo>
                <a:lnTo>
                  <a:pt x="1998020" y="8657188"/>
                </a:lnTo>
                <a:lnTo>
                  <a:pt x="2034806" y="8683258"/>
                </a:lnTo>
                <a:lnTo>
                  <a:pt x="2071847" y="8708989"/>
                </a:lnTo>
                <a:lnTo>
                  <a:pt x="2109142" y="8734377"/>
                </a:lnTo>
                <a:lnTo>
                  <a:pt x="2146688" y="8759422"/>
                </a:lnTo>
                <a:lnTo>
                  <a:pt x="2184483" y="8784119"/>
                </a:lnTo>
                <a:lnTo>
                  <a:pt x="2222525" y="8808469"/>
                </a:lnTo>
                <a:lnTo>
                  <a:pt x="2260811" y="8832467"/>
                </a:lnTo>
                <a:lnTo>
                  <a:pt x="2299338" y="8856112"/>
                </a:lnTo>
                <a:lnTo>
                  <a:pt x="2338106" y="8879401"/>
                </a:lnTo>
                <a:lnTo>
                  <a:pt x="2377111" y="8902332"/>
                </a:lnTo>
                <a:lnTo>
                  <a:pt x="2416352" y="8924904"/>
                </a:lnTo>
                <a:lnTo>
                  <a:pt x="2455825" y="8947113"/>
                </a:lnTo>
                <a:lnTo>
                  <a:pt x="2495530" y="8968958"/>
                </a:lnTo>
                <a:lnTo>
                  <a:pt x="2535462" y="8990435"/>
                </a:lnTo>
                <a:lnTo>
                  <a:pt x="2575621" y="9011544"/>
                </a:lnTo>
                <a:lnTo>
                  <a:pt x="2616004" y="9032281"/>
                </a:lnTo>
                <a:lnTo>
                  <a:pt x="2656608" y="9052644"/>
                </a:lnTo>
                <a:lnTo>
                  <a:pt x="2697432" y="9072632"/>
                </a:lnTo>
                <a:lnTo>
                  <a:pt x="2738473" y="9092241"/>
                </a:lnTo>
                <a:lnTo>
                  <a:pt x="2779729" y="9111470"/>
                </a:lnTo>
                <a:lnTo>
                  <a:pt x="2821197" y="9130316"/>
                </a:lnTo>
                <a:lnTo>
                  <a:pt x="2862875" y="9148777"/>
                </a:lnTo>
                <a:lnTo>
                  <a:pt x="2904762" y="9166851"/>
                </a:lnTo>
                <a:lnTo>
                  <a:pt x="2946854" y="9184535"/>
                </a:lnTo>
                <a:lnTo>
                  <a:pt x="2989150" y="9201827"/>
                </a:lnTo>
                <a:lnTo>
                  <a:pt x="3031647" y="9218726"/>
                </a:lnTo>
                <a:lnTo>
                  <a:pt x="3074343" y="9235228"/>
                </a:lnTo>
                <a:lnTo>
                  <a:pt x="3117236" y="9251331"/>
                </a:lnTo>
                <a:lnTo>
                  <a:pt x="3160323" y="9267033"/>
                </a:lnTo>
                <a:lnTo>
                  <a:pt x="3203602" y="9282332"/>
                </a:lnTo>
                <a:lnTo>
                  <a:pt x="3247071" y="9297226"/>
                </a:lnTo>
                <a:lnTo>
                  <a:pt x="3290728" y="9311712"/>
                </a:lnTo>
                <a:lnTo>
                  <a:pt x="3334570" y="9325788"/>
                </a:lnTo>
                <a:lnTo>
                  <a:pt x="3378595" y="9339452"/>
                </a:lnTo>
                <a:lnTo>
                  <a:pt x="3422801" y="9352701"/>
                </a:lnTo>
                <a:lnTo>
                  <a:pt x="3467185" y="9365533"/>
                </a:lnTo>
                <a:lnTo>
                  <a:pt x="3511746" y="9377947"/>
                </a:lnTo>
                <a:lnTo>
                  <a:pt x="3556480" y="9389939"/>
                </a:lnTo>
                <a:lnTo>
                  <a:pt x="3601387" y="9401507"/>
                </a:lnTo>
                <a:lnTo>
                  <a:pt x="3646462" y="9412650"/>
                </a:lnTo>
                <a:lnTo>
                  <a:pt x="3691705" y="9423364"/>
                </a:lnTo>
                <a:lnTo>
                  <a:pt x="3737113" y="9433648"/>
                </a:lnTo>
                <a:lnTo>
                  <a:pt x="3782684" y="9443500"/>
                </a:lnTo>
                <a:lnTo>
                  <a:pt x="3828415" y="9452916"/>
                </a:lnTo>
                <a:lnTo>
                  <a:pt x="3874304" y="9461895"/>
                </a:lnTo>
                <a:lnTo>
                  <a:pt x="3920348" y="9470435"/>
                </a:lnTo>
                <a:lnTo>
                  <a:pt x="3966547" y="9478533"/>
                </a:lnTo>
                <a:lnTo>
                  <a:pt x="4012896" y="9486187"/>
                </a:lnTo>
                <a:lnTo>
                  <a:pt x="4059395" y="9493394"/>
                </a:lnTo>
                <a:lnTo>
                  <a:pt x="4106041" y="9500153"/>
                </a:lnTo>
                <a:lnTo>
                  <a:pt x="4152831" y="9506462"/>
                </a:lnTo>
                <a:lnTo>
                  <a:pt x="4199763" y="9512317"/>
                </a:lnTo>
                <a:lnTo>
                  <a:pt x="4246835" y="9517716"/>
                </a:lnTo>
                <a:lnTo>
                  <a:pt x="4294045" y="9522659"/>
                </a:lnTo>
                <a:lnTo>
                  <a:pt x="4341390" y="9527141"/>
                </a:lnTo>
                <a:lnTo>
                  <a:pt x="4388868" y="9531161"/>
                </a:lnTo>
                <a:lnTo>
                  <a:pt x="4436477" y="9534716"/>
                </a:lnTo>
                <a:lnTo>
                  <a:pt x="4484215" y="9537805"/>
                </a:lnTo>
                <a:lnTo>
                  <a:pt x="4532079" y="9540425"/>
                </a:lnTo>
                <a:lnTo>
                  <a:pt x="4580067" y="9542574"/>
                </a:lnTo>
                <a:lnTo>
                  <a:pt x="4628177" y="9544249"/>
                </a:lnTo>
                <a:lnTo>
                  <a:pt x="4676407" y="9545448"/>
                </a:lnTo>
                <a:lnTo>
                  <a:pt x="4724754" y="9546169"/>
                </a:lnTo>
                <a:lnTo>
                  <a:pt x="4773215" y="9546410"/>
                </a:lnTo>
                <a:lnTo>
                  <a:pt x="4824950" y="9546136"/>
                </a:lnTo>
                <a:lnTo>
                  <a:pt x="4876553" y="9545314"/>
                </a:lnTo>
                <a:lnTo>
                  <a:pt x="4928022" y="9543947"/>
                </a:lnTo>
                <a:lnTo>
                  <a:pt x="4979354" y="9542039"/>
                </a:lnTo>
                <a:lnTo>
                  <a:pt x="5030547" y="9539592"/>
                </a:lnTo>
                <a:lnTo>
                  <a:pt x="5081598" y="9536608"/>
                </a:lnTo>
                <a:lnTo>
                  <a:pt x="5132503" y="9533091"/>
                </a:lnTo>
                <a:lnTo>
                  <a:pt x="5183261" y="9529043"/>
                </a:lnTo>
                <a:lnTo>
                  <a:pt x="5233867" y="9524467"/>
                </a:lnTo>
                <a:lnTo>
                  <a:pt x="5284321" y="9519366"/>
                </a:lnTo>
                <a:lnTo>
                  <a:pt x="5334618" y="9513742"/>
                </a:lnTo>
                <a:lnTo>
                  <a:pt x="5384757" y="9507598"/>
                </a:lnTo>
                <a:lnTo>
                  <a:pt x="5434734" y="9500938"/>
                </a:lnTo>
                <a:lnTo>
                  <a:pt x="5484546" y="9493763"/>
                </a:lnTo>
                <a:lnTo>
                  <a:pt x="5534192" y="9486077"/>
                </a:lnTo>
                <a:lnTo>
                  <a:pt x="5583667" y="9477883"/>
                </a:lnTo>
                <a:lnTo>
                  <a:pt x="5632970" y="9469182"/>
                </a:lnTo>
                <a:lnTo>
                  <a:pt x="5682097" y="9459978"/>
                </a:lnTo>
                <a:lnTo>
                  <a:pt x="5731046" y="9450274"/>
                </a:lnTo>
                <a:lnTo>
                  <a:pt x="5779815" y="9440072"/>
                </a:lnTo>
                <a:lnTo>
                  <a:pt x="5828399" y="9429376"/>
                </a:lnTo>
                <a:lnTo>
                  <a:pt x="5876797" y="9418187"/>
                </a:lnTo>
                <a:lnTo>
                  <a:pt x="5925006" y="9406509"/>
                </a:lnTo>
                <a:lnTo>
                  <a:pt x="5973022" y="9394344"/>
                </a:lnTo>
                <a:lnTo>
                  <a:pt x="6020844" y="9381696"/>
                </a:lnTo>
                <a:lnTo>
                  <a:pt x="6068469" y="9368566"/>
                </a:lnTo>
                <a:lnTo>
                  <a:pt x="6115893" y="9354958"/>
                </a:lnTo>
                <a:lnTo>
                  <a:pt x="6163114" y="9340875"/>
                </a:lnTo>
                <a:lnTo>
                  <a:pt x="6210129" y="9326319"/>
                </a:lnTo>
                <a:lnTo>
                  <a:pt x="6256936" y="9311293"/>
                </a:lnTo>
                <a:lnTo>
                  <a:pt x="6303531" y="9295799"/>
                </a:lnTo>
                <a:lnTo>
                  <a:pt x="6349912" y="9279841"/>
                </a:lnTo>
                <a:lnTo>
                  <a:pt x="6396076" y="9263422"/>
                </a:lnTo>
                <a:lnTo>
                  <a:pt x="6442021" y="9246543"/>
                </a:lnTo>
                <a:lnTo>
                  <a:pt x="6487744" y="9229209"/>
                </a:lnTo>
                <a:lnTo>
                  <a:pt x="6533241" y="9211420"/>
                </a:lnTo>
                <a:lnTo>
                  <a:pt x="6578510" y="9193182"/>
                </a:lnTo>
                <a:lnTo>
                  <a:pt x="6623549" y="9174495"/>
                </a:lnTo>
                <a:lnTo>
                  <a:pt x="6668354" y="9155363"/>
                </a:lnTo>
                <a:lnTo>
                  <a:pt x="6712923" y="9135789"/>
                </a:lnTo>
                <a:lnTo>
                  <a:pt x="6757253" y="9115775"/>
                </a:lnTo>
                <a:lnTo>
                  <a:pt x="6801342" y="9095324"/>
                </a:lnTo>
                <a:lnTo>
                  <a:pt x="6845186" y="9074439"/>
                </a:lnTo>
                <a:lnTo>
                  <a:pt x="6888783" y="9053123"/>
                </a:lnTo>
                <a:lnTo>
                  <a:pt x="6932130" y="9031378"/>
                </a:lnTo>
                <a:lnTo>
                  <a:pt x="6975224" y="9009208"/>
                </a:lnTo>
                <a:lnTo>
                  <a:pt x="7018062" y="8986614"/>
                </a:lnTo>
                <a:lnTo>
                  <a:pt x="7060642" y="8963600"/>
                </a:lnTo>
                <a:lnTo>
                  <a:pt x="7102962" y="8940169"/>
                </a:lnTo>
                <a:lnTo>
                  <a:pt x="7145017" y="8916322"/>
                </a:lnTo>
                <a:lnTo>
                  <a:pt x="7186806" y="8892064"/>
                </a:lnTo>
                <a:lnTo>
                  <a:pt x="7228326" y="8867397"/>
                </a:lnTo>
                <a:lnTo>
                  <a:pt x="7269573" y="8842323"/>
                </a:lnTo>
                <a:lnTo>
                  <a:pt x="7310546" y="8816845"/>
                </a:lnTo>
                <a:lnTo>
                  <a:pt x="7351241" y="8790966"/>
                </a:lnTo>
                <a:lnTo>
                  <a:pt x="7391656" y="8764690"/>
                </a:lnTo>
                <a:lnTo>
                  <a:pt x="7431788" y="8738017"/>
                </a:lnTo>
                <a:lnTo>
                  <a:pt x="7471634" y="8710952"/>
                </a:lnTo>
                <a:lnTo>
                  <a:pt x="7511191" y="8683498"/>
                </a:lnTo>
                <a:lnTo>
                  <a:pt x="7550457" y="8655656"/>
                </a:lnTo>
                <a:lnTo>
                  <a:pt x="7589429" y="8627429"/>
                </a:lnTo>
                <a:lnTo>
                  <a:pt x="7628104" y="8598821"/>
                </a:lnTo>
                <a:lnTo>
                  <a:pt x="7666479" y="8569834"/>
                </a:lnTo>
                <a:lnTo>
                  <a:pt x="7704551" y="8540472"/>
                </a:lnTo>
                <a:lnTo>
                  <a:pt x="7742319" y="8510735"/>
                </a:lnTo>
                <a:lnTo>
                  <a:pt x="7779778" y="8480628"/>
                </a:lnTo>
                <a:lnTo>
                  <a:pt x="7816927" y="8450154"/>
                </a:lnTo>
                <a:lnTo>
                  <a:pt x="7853763" y="8419314"/>
                </a:lnTo>
                <a:lnTo>
                  <a:pt x="7890282" y="8388112"/>
                </a:lnTo>
                <a:lnTo>
                  <a:pt x="7926482" y="8356551"/>
                </a:lnTo>
                <a:lnTo>
                  <a:pt x="7962360" y="8324632"/>
                </a:lnTo>
                <a:lnTo>
                  <a:pt x="7997914" y="8292360"/>
                </a:lnTo>
                <a:lnTo>
                  <a:pt x="8033141" y="8259736"/>
                </a:lnTo>
                <a:lnTo>
                  <a:pt x="8068037" y="8226764"/>
                </a:lnTo>
                <a:lnTo>
                  <a:pt x="8102601" y="8193447"/>
                </a:lnTo>
                <a:lnTo>
                  <a:pt x="8136829" y="8159786"/>
                </a:lnTo>
                <a:lnTo>
                  <a:pt x="8170719" y="8125785"/>
                </a:lnTo>
                <a:lnTo>
                  <a:pt x="8204268" y="8091447"/>
                </a:lnTo>
                <a:lnTo>
                  <a:pt x="8237473" y="8056774"/>
                </a:lnTo>
                <a:lnTo>
                  <a:pt x="8270331" y="8021769"/>
                </a:lnTo>
                <a:lnTo>
                  <a:pt x="8302840" y="7986435"/>
                </a:lnTo>
                <a:lnTo>
                  <a:pt x="8334997" y="7950775"/>
                </a:lnTo>
                <a:lnTo>
                  <a:pt x="8366799" y="7914791"/>
                </a:lnTo>
                <a:lnTo>
                  <a:pt x="8398244" y="7878486"/>
                </a:lnTo>
                <a:lnTo>
                  <a:pt x="8429328" y="7841863"/>
                </a:lnTo>
                <a:lnTo>
                  <a:pt x="8460049" y="7804925"/>
                </a:lnTo>
                <a:lnTo>
                  <a:pt x="8490403" y="7767674"/>
                </a:lnTo>
                <a:lnTo>
                  <a:pt x="8520390" y="7730113"/>
                </a:lnTo>
                <a:lnTo>
                  <a:pt x="8550004" y="7692245"/>
                </a:lnTo>
                <a:lnTo>
                  <a:pt x="8579245" y="7654073"/>
                </a:lnTo>
                <a:lnTo>
                  <a:pt x="8608109" y="7615600"/>
                </a:lnTo>
                <a:lnTo>
                  <a:pt x="8636592" y="7576827"/>
                </a:lnTo>
                <a:lnTo>
                  <a:pt x="8664694" y="7537759"/>
                </a:lnTo>
                <a:lnTo>
                  <a:pt x="8692410" y="7498398"/>
                </a:lnTo>
                <a:lnTo>
                  <a:pt x="8719738" y="7458746"/>
                </a:lnTo>
                <a:lnTo>
                  <a:pt x="8746675" y="7418806"/>
                </a:lnTo>
                <a:lnTo>
                  <a:pt x="8773219" y="7378581"/>
                </a:lnTo>
                <a:lnTo>
                  <a:pt x="9909939" y="7351189"/>
                </a:lnTo>
                <a:lnTo>
                  <a:pt x="9306763" y="6270510"/>
                </a:lnTo>
                <a:lnTo>
                  <a:pt x="9322070" y="6223309"/>
                </a:lnTo>
                <a:lnTo>
                  <a:pt x="9336900" y="6175894"/>
                </a:lnTo>
                <a:lnTo>
                  <a:pt x="9351248" y="6128269"/>
                </a:lnTo>
                <a:lnTo>
                  <a:pt x="9365113" y="6080437"/>
                </a:lnTo>
                <a:lnTo>
                  <a:pt x="9378492" y="6032400"/>
                </a:lnTo>
                <a:lnTo>
                  <a:pt x="9391381" y="5984161"/>
                </a:lnTo>
                <a:lnTo>
                  <a:pt x="9403778" y="5935723"/>
                </a:lnTo>
                <a:lnTo>
                  <a:pt x="9415679" y="5887089"/>
                </a:lnTo>
                <a:lnTo>
                  <a:pt x="9427083" y="5838261"/>
                </a:lnTo>
                <a:lnTo>
                  <a:pt x="9437986" y="5789243"/>
                </a:lnTo>
                <a:lnTo>
                  <a:pt x="9448385" y="5740037"/>
                </a:lnTo>
                <a:lnTo>
                  <a:pt x="9458277" y="5690646"/>
                </a:lnTo>
                <a:lnTo>
                  <a:pt x="9467660" y="5641073"/>
                </a:lnTo>
                <a:lnTo>
                  <a:pt x="9476531" y="5591321"/>
                </a:lnTo>
                <a:lnTo>
                  <a:pt x="9484886" y="5541392"/>
                </a:lnTo>
                <a:lnTo>
                  <a:pt x="9492723" y="5491290"/>
                </a:lnTo>
                <a:lnTo>
                  <a:pt x="9500039" y="5441017"/>
                </a:lnTo>
                <a:lnTo>
                  <a:pt x="9506831" y="5390576"/>
                </a:lnTo>
                <a:lnTo>
                  <a:pt x="9513096" y="5339969"/>
                </a:lnTo>
                <a:lnTo>
                  <a:pt x="9518832" y="5289200"/>
                </a:lnTo>
                <a:lnTo>
                  <a:pt x="9524035" y="5238272"/>
                </a:lnTo>
                <a:lnTo>
                  <a:pt x="9528703" y="5187187"/>
                </a:lnTo>
                <a:lnTo>
                  <a:pt x="9532832" y="5135948"/>
                </a:lnTo>
                <a:lnTo>
                  <a:pt x="9536420" y="5084559"/>
                </a:lnTo>
                <a:lnTo>
                  <a:pt x="9539464" y="5033020"/>
                </a:lnTo>
                <a:lnTo>
                  <a:pt x="9541961" y="4981337"/>
                </a:lnTo>
                <a:lnTo>
                  <a:pt x="9543908" y="4929511"/>
                </a:lnTo>
                <a:lnTo>
                  <a:pt x="9545302" y="4877545"/>
                </a:lnTo>
                <a:lnTo>
                  <a:pt x="9546141" y="4825442"/>
                </a:lnTo>
                <a:lnTo>
                  <a:pt x="9546421" y="4773205"/>
                </a:lnTo>
                <a:lnTo>
                  <a:pt x="9546162" y="4722988"/>
                </a:lnTo>
                <a:lnTo>
                  <a:pt x="9545388" y="4672894"/>
                </a:lnTo>
                <a:lnTo>
                  <a:pt x="9544100" y="4622927"/>
                </a:lnTo>
                <a:lnTo>
                  <a:pt x="9542301" y="4573088"/>
                </a:lnTo>
                <a:lnTo>
                  <a:pt x="9539995" y="4523380"/>
                </a:lnTo>
                <a:lnTo>
                  <a:pt x="9537182" y="4473807"/>
                </a:lnTo>
                <a:lnTo>
                  <a:pt x="9533867" y="4424369"/>
                </a:lnTo>
                <a:lnTo>
                  <a:pt x="9530051" y="4375071"/>
                </a:lnTo>
                <a:lnTo>
                  <a:pt x="9525737" y="4325913"/>
                </a:lnTo>
                <a:lnTo>
                  <a:pt x="9520927" y="4276900"/>
                </a:lnTo>
                <a:lnTo>
                  <a:pt x="9515624" y="4228033"/>
                </a:lnTo>
                <a:lnTo>
                  <a:pt x="9509831" y="4179315"/>
                </a:lnTo>
                <a:lnTo>
                  <a:pt x="9503550" y="4130748"/>
                </a:lnTo>
                <a:lnTo>
                  <a:pt x="9496783" y="4082335"/>
                </a:lnTo>
                <a:lnTo>
                  <a:pt x="9489533" y="4034079"/>
                </a:lnTo>
                <a:lnTo>
                  <a:pt x="9481803" y="3985982"/>
                </a:lnTo>
                <a:lnTo>
                  <a:pt x="9473595" y="3938046"/>
                </a:lnTo>
                <a:lnTo>
                  <a:pt x="9464912" y="3890274"/>
                </a:lnTo>
                <a:lnTo>
                  <a:pt x="9455756" y="3842669"/>
                </a:lnTo>
                <a:lnTo>
                  <a:pt x="9446130" y="3795233"/>
                </a:lnTo>
                <a:lnTo>
                  <a:pt x="9436035" y="3747969"/>
                </a:lnTo>
                <a:lnTo>
                  <a:pt x="9425476" y="3700879"/>
                </a:lnTo>
                <a:lnTo>
                  <a:pt x="9414454" y="3653965"/>
                </a:lnTo>
                <a:lnTo>
                  <a:pt x="9402971" y="3607231"/>
                </a:lnTo>
                <a:lnTo>
                  <a:pt x="9391031" y="3560678"/>
                </a:lnTo>
                <a:lnTo>
                  <a:pt x="9378636" y="3514309"/>
                </a:lnTo>
                <a:lnTo>
                  <a:pt x="9365788" y="3468128"/>
                </a:lnTo>
                <a:lnTo>
                  <a:pt x="9352490" y="3422135"/>
                </a:lnTo>
                <a:lnTo>
                  <a:pt x="9338745" y="3376335"/>
                </a:lnTo>
                <a:lnTo>
                  <a:pt x="9324554" y="3330728"/>
                </a:lnTo>
                <a:lnTo>
                  <a:pt x="9309921" y="3285319"/>
                </a:lnTo>
                <a:lnTo>
                  <a:pt x="9294848" y="3240109"/>
                </a:lnTo>
                <a:lnTo>
                  <a:pt x="9279338" y="3195101"/>
                </a:lnTo>
                <a:lnTo>
                  <a:pt x="9263393" y="3150297"/>
                </a:lnTo>
                <a:lnTo>
                  <a:pt x="9247015" y="3105700"/>
                </a:lnTo>
                <a:lnTo>
                  <a:pt x="9230207" y="3061313"/>
                </a:lnTo>
                <a:lnTo>
                  <a:pt x="9212972" y="3017138"/>
                </a:lnTo>
                <a:lnTo>
                  <a:pt x="9195312" y="2973177"/>
                </a:lnTo>
                <a:lnTo>
                  <a:pt x="9177230" y="2929433"/>
                </a:lnTo>
                <a:lnTo>
                  <a:pt x="9158728" y="2885909"/>
                </a:lnTo>
                <a:lnTo>
                  <a:pt x="9139808" y="2842607"/>
                </a:lnTo>
                <a:lnTo>
                  <a:pt x="9120474" y="2799530"/>
                </a:lnTo>
                <a:lnTo>
                  <a:pt x="9100728" y="2756679"/>
                </a:lnTo>
                <a:lnTo>
                  <a:pt x="9080572" y="2714059"/>
                </a:lnTo>
                <a:lnTo>
                  <a:pt x="9060009" y="2671670"/>
                </a:lnTo>
                <a:lnTo>
                  <a:pt x="9039042" y="2629517"/>
                </a:lnTo>
                <a:lnTo>
                  <a:pt x="9017672" y="2587600"/>
                </a:lnTo>
                <a:lnTo>
                  <a:pt x="8995902" y="2545923"/>
                </a:lnTo>
                <a:lnTo>
                  <a:pt x="8973736" y="2504489"/>
                </a:lnTo>
                <a:lnTo>
                  <a:pt x="8951175" y="2463299"/>
                </a:lnTo>
                <a:lnTo>
                  <a:pt x="8928222" y="2422357"/>
                </a:lnTo>
                <a:lnTo>
                  <a:pt x="8904880" y="2381664"/>
                </a:lnTo>
                <a:lnTo>
                  <a:pt x="8881151" y="2341224"/>
                </a:lnTo>
                <a:lnTo>
                  <a:pt x="8857037" y="2301039"/>
                </a:lnTo>
                <a:lnTo>
                  <a:pt x="8832541" y="2261111"/>
                </a:lnTo>
                <a:lnTo>
                  <a:pt x="8807666" y="2221443"/>
                </a:lnTo>
                <a:lnTo>
                  <a:pt x="8782414" y="2182038"/>
                </a:lnTo>
                <a:lnTo>
                  <a:pt x="8756788" y="2142897"/>
                </a:lnTo>
                <a:lnTo>
                  <a:pt x="8730790" y="2104025"/>
                </a:lnTo>
                <a:lnTo>
                  <a:pt x="8704423" y="2065422"/>
                </a:lnTo>
                <a:lnTo>
                  <a:pt x="8677689" y="2027091"/>
                </a:lnTo>
                <a:lnTo>
                  <a:pt x="8650591" y="1989036"/>
                </a:lnTo>
                <a:lnTo>
                  <a:pt x="8623131" y="1951259"/>
                </a:lnTo>
                <a:lnTo>
                  <a:pt x="8595312" y="1913761"/>
                </a:lnTo>
                <a:lnTo>
                  <a:pt x="8567136" y="1876546"/>
                </a:lnTo>
                <a:lnTo>
                  <a:pt x="8538607" y="1839617"/>
                </a:lnTo>
                <a:lnTo>
                  <a:pt x="8509725" y="1802975"/>
                </a:lnTo>
                <a:lnTo>
                  <a:pt x="8480495" y="1766623"/>
                </a:lnTo>
                <a:lnTo>
                  <a:pt x="8450918" y="1730564"/>
                </a:lnTo>
                <a:lnTo>
                  <a:pt x="8420997" y="1694801"/>
                </a:lnTo>
                <a:lnTo>
                  <a:pt x="8390735" y="1659335"/>
                </a:lnTo>
                <a:lnTo>
                  <a:pt x="8360133" y="1624169"/>
                </a:lnTo>
                <a:lnTo>
                  <a:pt x="8329195" y="1589306"/>
                </a:lnTo>
                <a:lnTo>
                  <a:pt x="8297924" y="1554749"/>
                </a:lnTo>
                <a:lnTo>
                  <a:pt x="8266321" y="1520500"/>
                </a:lnTo>
                <a:lnTo>
                  <a:pt x="8234389" y="1486561"/>
                </a:lnTo>
                <a:lnTo>
                  <a:pt x="8202130" y="1452935"/>
                </a:lnTo>
                <a:lnTo>
                  <a:pt x="8169548" y="1419624"/>
                </a:lnTo>
                <a:lnTo>
                  <a:pt x="8136645" y="1386631"/>
                </a:lnTo>
                <a:lnTo>
                  <a:pt x="8103423" y="1353959"/>
                </a:lnTo>
                <a:lnTo>
                  <a:pt x="8069885" y="1321610"/>
                </a:lnTo>
                <a:lnTo>
                  <a:pt x="8036033" y="1289587"/>
                </a:lnTo>
                <a:lnTo>
                  <a:pt x="8001870" y="1257891"/>
                </a:lnTo>
                <a:lnTo>
                  <a:pt x="7967398" y="1226526"/>
                </a:lnTo>
                <a:lnTo>
                  <a:pt x="7932620" y="1195495"/>
                </a:lnTo>
                <a:lnTo>
                  <a:pt x="7897539" y="1164799"/>
                </a:lnTo>
                <a:lnTo>
                  <a:pt x="7862156" y="1134441"/>
                </a:lnTo>
                <a:lnTo>
                  <a:pt x="7826475" y="1104424"/>
                </a:lnTo>
                <a:lnTo>
                  <a:pt x="7790498" y="1074750"/>
                </a:lnTo>
                <a:lnTo>
                  <a:pt x="7754228" y="1045421"/>
                </a:lnTo>
                <a:lnTo>
                  <a:pt x="7717666" y="1016442"/>
                </a:lnTo>
                <a:lnTo>
                  <a:pt x="7680816" y="987812"/>
                </a:lnTo>
                <a:lnTo>
                  <a:pt x="7643680" y="959537"/>
                </a:lnTo>
                <a:lnTo>
                  <a:pt x="7606261" y="931617"/>
                </a:lnTo>
                <a:lnTo>
                  <a:pt x="7568561" y="904055"/>
                </a:lnTo>
                <a:lnTo>
                  <a:pt x="7530583" y="876854"/>
                </a:lnTo>
                <a:lnTo>
                  <a:pt x="7492328" y="850017"/>
                </a:lnTo>
                <a:lnTo>
                  <a:pt x="7453801" y="823546"/>
                </a:lnTo>
                <a:lnTo>
                  <a:pt x="7415003" y="797443"/>
                </a:lnTo>
                <a:lnTo>
                  <a:pt x="7375936" y="771711"/>
                </a:lnTo>
                <a:lnTo>
                  <a:pt x="7336604" y="746352"/>
                </a:lnTo>
                <a:lnTo>
                  <a:pt x="7297009" y="721370"/>
                </a:lnTo>
                <a:lnTo>
                  <a:pt x="7257153" y="696766"/>
                </a:lnTo>
                <a:lnTo>
                  <a:pt x="7217039" y="672543"/>
                </a:lnTo>
                <a:lnTo>
                  <a:pt x="7176669" y="648704"/>
                </a:lnTo>
                <a:lnTo>
                  <a:pt x="7136046" y="625251"/>
                </a:lnTo>
                <a:lnTo>
                  <a:pt x="7095173" y="602187"/>
                </a:lnTo>
                <a:lnTo>
                  <a:pt x="7054051" y="579513"/>
                </a:lnTo>
                <a:lnTo>
                  <a:pt x="7012685" y="557234"/>
                </a:lnTo>
                <a:lnTo>
                  <a:pt x="6971075" y="535351"/>
                </a:lnTo>
                <a:lnTo>
                  <a:pt x="6929225" y="513866"/>
                </a:lnTo>
                <a:lnTo>
                  <a:pt x="6887136" y="492783"/>
                </a:lnTo>
                <a:lnTo>
                  <a:pt x="6844813" y="472103"/>
                </a:lnTo>
                <a:lnTo>
                  <a:pt x="6802257" y="451830"/>
                </a:lnTo>
                <a:lnTo>
                  <a:pt x="6759470" y="431966"/>
                </a:lnTo>
                <a:lnTo>
                  <a:pt x="6716455" y="412513"/>
                </a:lnTo>
                <a:lnTo>
                  <a:pt x="6673216" y="393473"/>
                </a:lnTo>
                <a:lnTo>
                  <a:pt x="6629753" y="374851"/>
                </a:lnTo>
                <a:lnTo>
                  <a:pt x="6586070" y="356647"/>
                </a:lnTo>
                <a:lnTo>
                  <a:pt x="6542170" y="338865"/>
                </a:lnTo>
                <a:lnTo>
                  <a:pt x="6498054" y="321506"/>
                </a:lnTo>
                <a:lnTo>
                  <a:pt x="6453726" y="304574"/>
                </a:lnTo>
                <a:lnTo>
                  <a:pt x="6409187" y="288072"/>
                </a:lnTo>
                <a:lnTo>
                  <a:pt x="6364441" y="272000"/>
                </a:lnTo>
                <a:lnTo>
                  <a:pt x="6319490" y="256363"/>
                </a:lnTo>
                <a:lnTo>
                  <a:pt x="6274336" y="241162"/>
                </a:lnTo>
                <a:lnTo>
                  <a:pt x="6228983" y="226401"/>
                </a:lnTo>
                <a:lnTo>
                  <a:pt x="6136016" y="190798"/>
                </a:lnTo>
                <a:lnTo>
                  <a:pt x="6066855" y="167161"/>
                </a:lnTo>
                <a:lnTo>
                  <a:pt x="5987146" y="144895"/>
                </a:lnTo>
                <a:lnTo>
                  <a:pt x="5862533" y="113410"/>
                </a:lnTo>
                <a:lnTo>
                  <a:pt x="5711971" y="80701"/>
                </a:lnTo>
                <a:lnTo>
                  <a:pt x="5576493" y="60257"/>
                </a:lnTo>
                <a:lnTo>
                  <a:pt x="5478662" y="49720"/>
                </a:lnTo>
                <a:lnTo>
                  <a:pt x="5441038" y="46731"/>
                </a:lnTo>
                <a:lnTo>
                  <a:pt x="5390588" y="39934"/>
                </a:lnTo>
                <a:lnTo>
                  <a:pt x="5339976" y="33653"/>
                </a:lnTo>
                <a:lnTo>
                  <a:pt x="5289205" y="27893"/>
                </a:lnTo>
                <a:lnTo>
                  <a:pt x="5238277" y="22658"/>
                </a:lnTo>
                <a:lnTo>
                  <a:pt x="5187194" y="17954"/>
                </a:lnTo>
                <a:lnTo>
                  <a:pt x="5135958" y="13786"/>
                </a:lnTo>
                <a:lnTo>
                  <a:pt x="5084572" y="10157"/>
                </a:lnTo>
                <a:lnTo>
                  <a:pt x="5033037" y="7074"/>
                </a:lnTo>
                <a:lnTo>
                  <a:pt x="4981357" y="4540"/>
                </a:lnTo>
                <a:lnTo>
                  <a:pt x="4929532" y="2561"/>
                </a:lnTo>
                <a:lnTo>
                  <a:pt x="4877565" y="1141"/>
                </a:lnTo>
                <a:lnTo>
                  <a:pt x="4825459" y="286"/>
                </a:lnTo>
                <a:lnTo>
                  <a:pt x="4773215" y="0"/>
                </a:lnTo>
                <a:close/>
              </a:path>
            </a:pathLst>
          </a:custGeom>
          <a:solidFill>
            <a:srgbClr val="FFFFFF"/>
          </a:solidFill>
          <a:effectLst>
            <a:outerShdw blurRad="327666" dist="296024" dir="6540000" sx="99000" sy="99000" algn="ctr" rotWithShape="0">
              <a:schemeClr val="tx1">
                <a:alpha val="18000"/>
              </a:schemeClr>
            </a:outerShdw>
          </a:effectLst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5" name="object 16">
            <a:extLst>
              <a:ext uri="{FF2B5EF4-FFF2-40B4-BE49-F238E27FC236}">
                <a16:creationId xmlns:a16="http://schemas.microsoft.com/office/drawing/2014/main" id="{0D84FEBF-D4FF-9249-A265-1B03A06B7DFE}"/>
              </a:ext>
            </a:extLst>
          </p:cNvPr>
          <p:cNvSpPr/>
          <p:nvPr/>
        </p:nvSpPr>
        <p:spPr>
          <a:xfrm rot="20831282">
            <a:off x="2373184" y="-195111"/>
            <a:ext cx="6009703" cy="5789061"/>
          </a:xfrm>
          <a:custGeom>
            <a:avLst/>
            <a:gdLst/>
            <a:ahLst/>
            <a:cxnLst/>
            <a:rect l="l" t="t" r="r" b="b"/>
            <a:pathLst>
              <a:path w="9910445" h="9546590">
                <a:moveTo>
                  <a:pt x="5136733" y="0"/>
                </a:moveTo>
                <a:lnTo>
                  <a:pt x="5084487" y="286"/>
                </a:lnTo>
                <a:lnTo>
                  <a:pt x="5032379" y="1141"/>
                </a:lnTo>
                <a:lnTo>
                  <a:pt x="4980411" y="2561"/>
                </a:lnTo>
                <a:lnTo>
                  <a:pt x="4928585" y="4540"/>
                </a:lnTo>
                <a:lnTo>
                  <a:pt x="4876903" y="7074"/>
                </a:lnTo>
                <a:lnTo>
                  <a:pt x="4825368" y="10157"/>
                </a:lnTo>
                <a:lnTo>
                  <a:pt x="4773981" y="13786"/>
                </a:lnTo>
                <a:lnTo>
                  <a:pt x="4722745" y="17954"/>
                </a:lnTo>
                <a:lnTo>
                  <a:pt x="4671662" y="22658"/>
                </a:lnTo>
                <a:lnTo>
                  <a:pt x="4620733" y="27893"/>
                </a:lnTo>
                <a:lnTo>
                  <a:pt x="4569962" y="33653"/>
                </a:lnTo>
                <a:lnTo>
                  <a:pt x="4519350" y="39934"/>
                </a:lnTo>
                <a:lnTo>
                  <a:pt x="4468900" y="46731"/>
                </a:lnTo>
                <a:lnTo>
                  <a:pt x="4431276" y="49720"/>
                </a:lnTo>
                <a:lnTo>
                  <a:pt x="4333445" y="60257"/>
                </a:lnTo>
                <a:lnTo>
                  <a:pt x="4197967" y="80701"/>
                </a:lnTo>
                <a:lnTo>
                  <a:pt x="4047405" y="113410"/>
                </a:lnTo>
                <a:lnTo>
                  <a:pt x="3922792" y="144895"/>
                </a:lnTo>
                <a:lnTo>
                  <a:pt x="3843083" y="167161"/>
                </a:lnTo>
                <a:lnTo>
                  <a:pt x="3773922" y="190798"/>
                </a:lnTo>
                <a:lnTo>
                  <a:pt x="3680955" y="226401"/>
                </a:lnTo>
                <a:lnTo>
                  <a:pt x="3635602" y="241162"/>
                </a:lnTo>
                <a:lnTo>
                  <a:pt x="3590448" y="256363"/>
                </a:lnTo>
                <a:lnTo>
                  <a:pt x="3545497" y="272000"/>
                </a:lnTo>
                <a:lnTo>
                  <a:pt x="3500751" y="288072"/>
                </a:lnTo>
                <a:lnTo>
                  <a:pt x="3456212" y="304574"/>
                </a:lnTo>
                <a:lnTo>
                  <a:pt x="3411884" y="321506"/>
                </a:lnTo>
                <a:lnTo>
                  <a:pt x="3367768" y="338865"/>
                </a:lnTo>
                <a:lnTo>
                  <a:pt x="3323868" y="356647"/>
                </a:lnTo>
                <a:lnTo>
                  <a:pt x="3280185" y="374851"/>
                </a:lnTo>
                <a:lnTo>
                  <a:pt x="3236723" y="393473"/>
                </a:lnTo>
                <a:lnTo>
                  <a:pt x="3193483" y="412513"/>
                </a:lnTo>
                <a:lnTo>
                  <a:pt x="3150468" y="431966"/>
                </a:lnTo>
                <a:lnTo>
                  <a:pt x="3107682" y="451830"/>
                </a:lnTo>
                <a:lnTo>
                  <a:pt x="3065125" y="472103"/>
                </a:lnTo>
                <a:lnTo>
                  <a:pt x="3022802" y="492783"/>
                </a:lnTo>
                <a:lnTo>
                  <a:pt x="2980713" y="513866"/>
                </a:lnTo>
                <a:lnTo>
                  <a:pt x="2938863" y="535351"/>
                </a:lnTo>
                <a:lnTo>
                  <a:pt x="2897253" y="557234"/>
                </a:lnTo>
                <a:lnTo>
                  <a:pt x="2855887" y="579513"/>
                </a:lnTo>
                <a:lnTo>
                  <a:pt x="2814765" y="602187"/>
                </a:lnTo>
                <a:lnTo>
                  <a:pt x="2773892" y="625251"/>
                </a:lnTo>
                <a:lnTo>
                  <a:pt x="2733269" y="648704"/>
                </a:lnTo>
                <a:lnTo>
                  <a:pt x="2692900" y="672543"/>
                </a:lnTo>
                <a:lnTo>
                  <a:pt x="2652785" y="696766"/>
                </a:lnTo>
                <a:lnTo>
                  <a:pt x="2612929" y="721370"/>
                </a:lnTo>
                <a:lnTo>
                  <a:pt x="2573334" y="746352"/>
                </a:lnTo>
                <a:lnTo>
                  <a:pt x="2534002" y="771711"/>
                </a:lnTo>
                <a:lnTo>
                  <a:pt x="2494936" y="797443"/>
                </a:lnTo>
                <a:lnTo>
                  <a:pt x="2456137" y="823546"/>
                </a:lnTo>
                <a:lnTo>
                  <a:pt x="2417610" y="850017"/>
                </a:lnTo>
                <a:lnTo>
                  <a:pt x="2379356" y="876854"/>
                </a:lnTo>
                <a:lnTo>
                  <a:pt x="2341377" y="904055"/>
                </a:lnTo>
                <a:lnTo>
                  <a:pt x="2303677" y="931617"/>
                </a:lnTo>
                <a:lnTo>
                  <a:pt x="2266258" y="959537"/>
                </a:lnTo>
                <a:lnTo>
                  <a:pt x="2229122" y="987812"/>
                </a:lnTo>
                <a:lnTo>
                  <a:pt x="2192272" y="1016442"/>
                </a:lnTo>
                <a:lnTo>
                  <a:pt x="2155711" y="1045421"/>
                </a:lnTo>
                <a:lnTo>
                  <a:pt x="2119440" y="1074750"/>
                </a:lnTo>
                <a:lnTo>
                  <a:pt x="2083463" y="1104424"/>
                </a:lnTo>
                <a:lnTo>
                  <a:pt x="2047782" y="1134441"/>
                </a:lnTo>
                <a:lnTo>
                  <a:pt x="2012399" y="1164799"/>
                </a:lnTo>
                <a:lnTo>
                  <a:pt x="1977318" y="1195495"/>
                </a:lnTo>
                <a:lnTo>
                  <a:pt x="1942540" y="1226526"/>
                </a:lnTo>
                <a:lnTo>
                  <a:pt x="1908068" y="1257891"/>
                </a:lnTo>
                <a:lnTo>
                  <a:pt x="1873905" y="1289587"/>
                </a:lnTo>
                <a:lnTo>
                  <a:pt x="1840053" y="1321610"/>
                </a:lnTo>
                <a:lnTo>
                  <a:pt x="1806515" y="1353959"/>
                </a:lnTo>
                <a:lnTo>
                  <a:pt x="1773293" y="1386631"/>
                </a:lnTo>
                <a:lnTo>
                  <a:pt x="1740390" y="1419624"/>
                </a:lnTo>
                <a:lnTo>
                  <a:pt x="1707808" y="1452935"/>
                </a:lnTo>
                <a:lnTo>
                  <a:pt x="1675549" y="1486561"/>
                </a:lnTo>
                <a:lnTo>
                  <a:pt x="1643617" y="1520500"/>
                </a:lnTo>
                <a:lnTo>
                  <a:pt x="1612014" y="1554749"/>
                </a:lnTo>
                <a:lnTo>
                  <a:pt x="1580743" y="1589306"/>
                </a:lnTo>
                <a:lnTo>
                  <a:pt x="1549805" y="1624169"/>
                </a:lnTo>
                <a:lnTo>
                  <a:pt x="1519204" y="1659335"/>
                </a:lnTo>
                <a:lnTo>
                  <a:pt x="1488941" y="1694801"/>
                </a:lnTo>
                <a:lnTo>
                  <a:pt x="1459020" y="1730564"/>
                </a:lnTo>
                <a:lnTo>
                  <a:pt x="1429443" y="1766623"/>
                </a:lnTo>
                <a:lnTo>
                  <a:pt x="1400213" y="1802975"/>
                </a:lnTo>
                <a:lnTo>
                  <a:pt x="1371332" y="1839617"/>
                </a:lnTo>
                <a:lnTo>
                  <a:pt x="1342802" y="1876546"/>
                </a:lnTo>
                <a:lnTo>
                  <a:pt x="1314626" y="1913761"/>
                </a:lnTo>
                <a:lnTo>
                  <a:pt x="1286807" y="1951259"/>
                </a:lnTo>
                <a:lnTo>
                  <a:pt x="1259347" y="1989036"/>
                </a:lnTo>
                <a:lnTo>
                  <a:pt x="1232249" y="2027091"/>
                </a:lnTo>
                <a:lnTo>
                  <a:pt x="1205515" y="2065422"/>
                </a:lnTo>
                <a:lnTo>
                  <a:pt x="1179148" y="2104025"/>
                </a:lnTo>
                <a:lnTo>
                  <a:pt x="1153150" y="2142897"/>
                </a:lnTo>
                <a:lnTo>
                  <a:pt x="1127524" y="2182038"/>
                </a:lnTo>
                <a:lnTo>
                  <a:pt x="1102272" y="2221443"/>
                </a:lnTo>
                <a:lnTo>
                  <a:pt x="1077397" y="2261111"/>
                </a:lnTo>
                <a:lnTo>
                  <a:pt x="1052901" y="2301039"/>
                </a:lnTo>
                <a:lnTo>
                  <a:pt x="1028788" y="2341224"/>
                </a:lnTo>
                <a:lnTo>
                  <a:pt x="1005058" y="2381664"/>
                </a:lnTo>
                <a:lnTo>
                  <a:pt x="981716" y="2422357"/>
                </a:lnTo>
                <a:lnTo>
                  <a:pt x="958763" y="2463299"/>
                </a:lnTo>
                <a:lnTo>
                  <a:pt x="936202" y="2504489"/>
                </a:lnTo>
                <a:lnTo>
                  <a:pt x="914036" y="2545923"/>
                </a:lnTo>
                <a:lnTo>
                  <a:pt x="892266" y="2587600"/>
                </a:lnTo>
                <a:lnTo>
                  <a:pt x="870896" y="2629517"/>
                </a:lnTo>
                <a:lnTo>
                  <a:pt x="849929" y="2671670"/>
                </a:lnTo>
                <a:lnTo>
                  <a:pt x="829366" y="2714059"/>
                </a:lnTo>
                <a:lnTo>
                  <a:pt x="809210" y="2756679"/>
                </a:lnTo>
                <a:lnTo>
                  <a:pt x="789464" y="2799530"/>
                </a:lnTo>
                <a:lnTo>
                  <a:pt x="770130" y="2842607"/>
                </a:lnTo>
                <a:lnTo>
                  <a:pt x="751210" y="2885909"/>
                </a:lnTo>
                <a:lnTo>
                  <a:pt x="732708" y="2929433"/>
                </a:lnTo>
                <a:lnTo>
                  <a:pt x="714626" y="2973177"/>
                </a:lnTo>
                <a:lnTo>
                  <a:pt x="696966" y="3017138"/>
                </a:lnTo>
                <a:lnTo>
                  <a:pt x="679731" y="3061313"/>
                </a:lnTo>
                <a:lnTo>
                  <a:pt x="662923" y="3105700"/>
                </a:lnTo>
                <a:lnTo>
                  <a:pt x="646546" y="3150297"/>
                </a:lnTo>
                <a:lnTo>
                  <a:pt x="630600" y="3195101"/>
                </a:lnTo>
                <a:lnTo>
                  <a:pt x="615090" y="3240109"/>
                </a:lnTo>
                <a:lnTo>
                  <a:pt x="600017" y="3285319"/>
                </a:lnTo>
                <a:lnTo>
                  <a:pt x="585384" y="3330728"/>
                </a:lnTo>
                <a:lnTo>
                  <a:pt x="571193" y="3376335"/>
                </a:lnTo>
                <a:lnTo>
                  <a:pt x="557448" y="3422135"/>
                </a:lnTo>
                <a:lnTo>
                  <a:pt x="544150" y="3468128"/>
                </a:lnTo>
                <a:lnTo>
                  <a:pt x="531302" y="3514309"/>
                </a:lnTo>
                <a:lnTo>
                  <a:pt x="518907" y="3560678"/>
                </a:lnTo>
                <a:lnTo>
                  <a:pt x="506967" y="3607231"/>
                </a:lnTo>
                <a:lnTo>
                  <a:pt x="495484" y="3653965"/>
                </a:lnTo>
                <a:lnTo>
                  <a:pt x="484462" y="3700879"/>
                </a:lnTo>
                <a:lnTo>
                  <a:pt x="473903" y="3747969"/>
                </a:lnTo>
                <a:lnTo>
                  <a:pt x="463808" y="3795233"/>
                </a:lnTo>
                <a:lnTo>
                  <a:pt x="454182" y="3842669"/>
                </a:lnTo>
                <a:lnTo>
                  <a:pt x="445026" y="3890274"/>
                </a:lnTo>
                <a:lnTo>
                  <a:pt x="436343" y="3938046"/>
                </a:lnTo>
                <a:lnTo>
                  <a:pt x="428135" y="3985982"/>
                </a:lnTo>
                <a:lnTo>
                  <a:pt x="420405" y="4034079"/>
                </a:lnTo>
                <a:lnTo>
                  <a:pt x="413155" y="4082335"/>
                </a:lnTo>
                <a:lnTo>
                  <a:pt x="406388" y="4130748"/>
                </a:lnTo>
                <a:lnTo>
                  <a:pt x="400107" y="4179315"/>
                </a:lnTo>
                <a:lnTo>
                  <a:pt x="394314" y="4228033"/>
                </a:lnTo>
                <a:lnTo>
                  <a:pt x="389011" y="4276900"/>
                </a:lnTo>
                <a:lnTo>
                  <a:pt x="384201" y="4325913"/>
                </a:lnTo>
                <a:lnTo>
                  <a:pt x="379887" y="4375071"/>
                </a:lnTo>
                <a:lnTo>
                  <a:pt x="376071" y="4424369"/>
                </a:lnTo>
                <a:lnTo>
                  <a:pt x="372756" y="4473807"/>
                </a:lnTo>
                <a:lnTo>
                  <a:pt x="369943" y="4523380"/>
                </a:lnTo>
                <a:lnTo>
                  <a:pt x="367637" y="4573088"/>
                </a:lnTo>
                <a:lnTo>
                  <a:pt x="365838" y="4622927"/>
                </a:lnTo>
                <a:lnTo>
                  <a:pt x="364550" y="4672894"/>
                </a:lnTo>
                <a:lnTo>
                  <a:pt x="363776" y="4722988"/>
                </a:lnTo>
                <a:lnTo>
                  <a:pt x="363517" y="4773205"/>
                </a:lnTo>
                <a:lnTo>
                  <a:pt x="363797" y="4825442"/>
                </a:lnTo>
                <a:lnTo>
                  <a:pt x="364636" y="4877545"/>
                </a:lnTo>
                <a:lnTo>
                  <a:pt x="366030" y="4929511"/>
                </a:lnTo>
                <a:lnTo>
                  <a:pt x="367978" y="4981337"/>
                </a:lnTo>
                <a:lnTo>
                  <a:pt x="370474" y="5033020"/>
                </a:lnTo>
                <a:lnTo>
                  <a:pt x="373518" y="5084559"/>
                </a:lnTo>
                <a:lnTo>
                  <a:pt x="377106" y="5135948"/>
                </a:lnTo>
                <a:lnTo>
                  <a:pt x="381236" y="5187187"/>
                </a:lnTo>
                <a:lnTo>
                  <a:pt x="385903" y="5238272"/>
                </a:lnTo>
                <a:lnTo>
                  <a:pt x="391106" y="5289200"/>
                </a:lnTo>
                <a:lnTo>
                  <a:pt x="396842" y="5339969"/>
                </a:lnTo>
                <a:lnTo>
                  <a:pt x="403107" y="5390576"/>
                </a:lnTo>
                <a:lnTo>
                  <a:pt x="409899" y="5441017"/>
                </a:lnTo>
                <a:lnTo>
                  <a:pt x="417215" y="5491290"/>
                </a:lnTo>
                <a:lnTo>
                  <a:pt x="425052" y="5541392"/>
                </a:lnTo>
                <a:lnTo>
                  <a:pt x="433407" y="5591321"/>
                </a:lnTo>
                <a:lnTo>
                  <a:pt x="442278" y="5641073"/>
                </a:lnTo>
                <a:lnTo>
                  <a:pt x="451661" y="5690646"/>
                </a:lnTo>
                <a:lnTo>
                  <a:pt x="461553" y="5740037"/>
                </a:lnTo>
                <a:lnTo>
                  <a:pt x="471952" y="5789243"/>
                </a:lnTo>
                <a:lnTo>
                  <a:pt x="482855" y="5838261"/>
                </a:lnTo>
                <a:lnTo>
                  <a:pt x="494259" y="5887089"/>
                </a:lnTo>
                <a:lnTo>
                  <a:pt x="506160" y="5935723"/>
                </a:lnTo>
                <a:lnTo>
                  <a:pt x="518557" y="5984161"/>
                </a:lnTo>
                <a:lnTo>
                  <a:pt x="531446" y="6032400"/>
                </a:lnTo>
                <a:lnTo>
                  <a:pt x="544825" y="6080437"/>
                </a:lnTo>
                <a:lnTo>
                  <a:pt x="558690" y="6128269"/>
                </a:lnTo>
                <a:lnTo>
                  <a:pt x="573038" y="6175894"/>
                </a:lnTo>
                <a:lnTo>
                  <a:pt x="587868" y="6223309"/>
                </a:lnTo>
                <a:lnTo>
                  <a:pt x="603175" y="6270510"/>
                </a:lnTo>
                <a:lnTo>
                  <a:pt x="0" y="7351189"/>
                </a:lnTo>
                <a:lnTo>
                  <a:pt x="1136719" y="7378581"/>
                </a:lnTo>
                <a:lnTo>
                  <a:pt x="1163263" y="7418806"/>
                </a:lnTo>
                <a:lnTo>
                  <a:pt x="1190200" y="7458746"/>
                </a:lnTo>
                <a:lnTo>
                  <a:pt x="1217528" y="7498398"/>
                </a:lnTo>
                <a:lnTo>
                  <a:pt x="1245244" y="7537759"/>
                </a:lnTo>
                <a:lnTo>
                  <a:pt x="1273346" y="7576827"/>
                </a:lnTo>
                <a:lnTo>
                  <a:pt x="1301830" y="7615600"/>
                </a:lnTo>
                <a:lnTo>
                  <a:pt x="1330693" y="7654073"/>
                </a:lnTo>
                <a:lnTo>
                  <a:pt x="1359934" y="7692245"/>
                </a:lnTo>
                <a:lnTo>
                  <a:pt x="1389548" y="7730113"/>
                </a:lnTo>
                <a:lnTo>
                  <a:pt x="1419535" y="7767674"/>
                </a:lnTo>
                <a:lnTo>
                  <a:pt x="1449890" y="7804925"/>
                </a:lnTo>
                <a:lnTo>
                  <a:pt x="1480610" y="7841863"/>
                </a:lnTo>
                <a:lnTo>
                  <a:pt x="1511694" y="7878486"/>
                </a:lnTo>
                <a:lnTo>
                  <a:pt x="1543139" y="7914791"/>
                </a:lnTo>
                <a:lnTo>
                  <a:pt x="1574941" y="7950775"/>
                </a:lnTo>
                <a:lnTo>
                  <a:pt x="1607098" y="7986435"/>
                </a:lnTo>
                <a:lnTo>
                  <a:pt x="1639607" y="8021769"/>
                </a:lnTo>
                <a:lnTo>
                  <a:pt x="1672465" y="8056774"/>
                </a:lnTo>
                <a:lnTo>
                  <a:pt x="1705670" y="8091447"/>
                </a:lnTo>
                <a:lnTo>
                  <a:pt x="1739219" y="8125785"/>
                </a:lnTo>
                <a:lnTo>
                  <a:pt x="1773109" y="8159786"/>
                </a:lnTo>
                <a:lnTo>
                  <a:pt x="1807337" y="8193447"/>
                </a:lnTo>
                <a:lnTo>
                  <a:pt x="1841901" y="8226764"/>
                </a:lnTo>
                <a:lnTo>
                  <a:pt x="1876797" y="8259736"/>
                </a:lnTo>
                <a:lnTo>
                  <a:pt x="1912024" y="8292360"/>
                </a:lnTo>
                <a:lnTo>
                  <a:pt x="1947578" y="8324632"/>
                </a:lnTo>
                <a:lnTo>
                  <a:pt x="1983456" y="8356551"/>
                </a:lnTo>
                <a:lnTo>
                  <a:pt x="2019657" y="8388112"/>
                </a:lnTo>
                <a:lnTo>
                  <a:pt x="2056176" y="8419314"/>
                </a:lnTo>
                <a:lnTo>
                  <a:pt x="2093011" y="8450154"/>
                </a:lnTo>
                <a:lnTo>
                  <a:pt x="2130160" y="8480628"/>
                </a:lnTo>
                <a:lnTo>
                  <a:pt x="2167620" y="8510735"/>
                </a:lnTo>
                <a:lnTo>
                  <a:pt x="2205387" y="8540472"/>
                </a:lnTo>
                <a:lnTo>
                  <a:pt x="2243460" y="8569834"/>
                </a:lnTo>
                <a:lnTo>
                  <a:pt x="2281835" y="8598821"/>
                </a:lnTo>
                <a:lnTo>
                  <a:pt x="2320510" y="8627429"/>
                </a:lnTo>
                <a:lnTo>
                  <a:pt x="2359482" y="8655656"/>
                </a:lnTo>
                <a:lnTo>
                  <a:pt x="2398748" y="8683498"/>
                </a:lnTo>
                <a:lnTo>
                  <a:pt x="2438305" y="8710952"/>
                </a:lnTo>
                <a:lnTo>
                  <a:pt x="2478151" y="8738017"/>
                </a:lnTo>
                <a:lnTo>
                  <a:pt x="2518283" y="8764690"/>
                </a:lnTo>
                <a:lnTo>
                  <a:pt x="2558697" y="8790966"/>
                </a:lnTo>
                <a:lnTo>
                  <a:pt x="2599393" y="8816845"/>
                </a:lnTo>
                <a:lnTo>
                  <a:pt x="2640366" y="8842323"/>
                </a:lnTo>
                <a:lnTo>
                  <a:pt x="2681613" y="8867397"/>
                </a:lnTo>
                <a:lnTo>
                  <a:pt x="2723133" y="8892064"/>
                </a:lnTo>
                <a:lnTo>
                  <a:pt x="2764922" y="8916322"/>
                </a:lnTo>
                <a:lnTo>
                  <a:pt x="2806978" y="8940169"/>
                </a:lnTo>
                <a:lnTo>
                  <a:pt x="2849297" y="8963600"/>
                </a:lnTo>
                <a:lnTo>
                  <a:pt x="2891877" y="8986614"/>
                </a:lnTo>
                <a:lnTo>
                  <a:pt x="2934716" y="9009208"/>
                </a:lnTo>
                <a:lnTo>
                  <a:pt x="2977810" y="9031378"/>
                </a:lnTo>
                <a:lnTo>
                  <a:pt x="3021157" y="9053123"/>
                </a:lnTo>
                <a:lnTo>
                  <a:pt x="3064754" y="9074439"/>
                </a:lnTo>
                <a:lnTo>
                  <a:pt x="3108598" y="9095324"/>
                </a:lnTo>
                <a:lnTo>
                  <a:pt x="3152687" y="9115775"/>
                </a:lnTo>
                <a:lnTo>
                  <a:pt x="3197017" y="9135789"/>
                </a:lnTo>
                <a:lnTo>
                  <a:pt x="3241586" y="9155363"/>
                </a:lnTo>
                <a:lnTo>
                  <a:pt x="3286392" y="9174495"/>
                </a:lnTo>
                <a:lnTo>
                  <a:pt x="3331430" y="9193182"/>
                </a:lnTo>
                <a:lnTo>
                  <a:pt x="3376700" y="9211420"/>
                </a:lnTo>
                <a:lnTo>
                  <a:pt x="3422197" y="9229209"/>
                </a:lnTo>
                <a:lnTo>
                  <a:pt x="3467920" y="9246543"/>
                </a:lnTo>
                <a:lnTo>
                  <a:pt x="3513865" y="9263422"/>
                </a:lnTo>
                <a:lnTo>
                  <a:pt x="3560029" y="9279841"/>
                </a:lnTo>
                <a:lnTo>
                  <a:pt x="3606411" y="9295799"/>
                </a:lnTo>
                <a:lnTo>
                  <a:pt x="3653006" y="9311293"/>
                </a:lnTo>
                <a:lnTo>
                  <a:pt x="3699813" y="9326319"/>
                </a:lnTo>
                <a:lnTo>
                  <a:pt x="3746828" y="9340875"/>
                </a:lnTo>
                <a:lnTo>
                  <a:pt x="3794049" y="9354958"/>
                </a:lnTo>
                <a:lnTo>
                  <a:pt x="3841474" y="9368566"/>
                </a:lnTo>
                <a:lnTo>
                  <a:pt x="3889098" y="9381696"/>
                </a:lnTo>
                <a:lnTo>
                  <a:pt x="3936920" y="9394344"/>
                </a:lnTo>
                <a:lnTo>
                  <a:pt x="3984937" y="9406509"/>
                </a:lnTo>
                <a:lnTo>
                  <a:pt x="4033146" y="9418187"/>
                </a:lnTo>
                <a:lnTo>
                  <a:pt x="4081544" y="9429376"/>
                </a:lnTo>
                <a:lnTo>
                  <a:pt x="4130129" y="9440072"/>
                </a:lnTo>
                <a:lnTo>
                  <a:pt x="4178897" y="9450274"/>
                </a:lnTo>
                <a:lnTo>
                  <a:pt x="4227846" y="9459978"/>
                </a:lnTo>
                <a:lnTo>
                  <a:pt x="4276974" y="9469182"/>
                </a:lnTo>
                <a:lnTo>
                  <a:pt x="4326277" y="9477883"/>
                </a:lnTo>
                <a:lnTo>
                  <a:pt x="4375753" y="9486077"/>
                </a:lnTo>
                <a:lnTo>
                  <a:pt x="4425398" y="9493763"/>
                </a:lnTo>
                <a:lnTo>
                  <a:pt x="4475211" y="9500938"/>
                </a:lnTo>
                <a:lnTo>
                  <a:pt x="4525188" y="9507598"/>
                </a:lnTo>
                <a:lnTo>
                  <a:pt x="4575327" y="9513742"/>
                </a:lnTo>
                <a:lnTo>
                  <a:pt x="4625625" y="9519366"/>
                </a:lnTo>
                <a:lnTo>
                  <a:pt x="4676078" y="9524467"/>
                </a:lnTo>
                <a:lnTo>
                  <a:pt x="4726686" y="9529043"/>
                </a:lnTo>
                <a:lnTo>
                  <a:pt x="4777443" y="9533091"/>
                </a:lnTo>
                <a:lnTo>
                  <a:pt x="4828349" y="9536608"/>
                </a:lnTo>
                <a:lnTo>
                  <a:pt x="4879400" y="9539592"/>
                </a:lnTo>
                <a:lnTo>
                  <a:pt x="4930593" y="9542039"/>
                </a:lnTo>
                <a:lnTo>
                  <a:pt x="4981926" y="9543947"/>
                </a:lnTo>
                <a:lnTo>
                  <a:pt x="5033395" y="9545314"/>
                </a:lnTo>
                <a:lnTo>
                  <a:pt x="5084998" y="9546136"/>
                </a:lnTo>
                <a:lnTo>
                  <a:pt x="5136733" y="9546410"/>
                </a:lnTo>
                <a:lnTo>
                  <a:pt x="5185195" y="9546169"/>
                </a:lnTo>
                <a:lnTo>
                  <a:pt x="5233541" y="9545448"/>
                </a:lnTo>
                <a:lnTo>
                  <a:pt x="5281771" y="9544249"/>
                </a:lnTo>
                <a:lnTo>
                  <a:pt x="5329880" y="9542574"/>
                </a:lnTo>
                <a:lnTo>
                  <a:pt x="5377868" y="9540425"/>
                </a:lnTo>
                <a:lnTo>
                  <a:pt x="5425732" y="9537805"/>
                </a:lnTo>
                <a:lnTo>
                  <a:pt x="5473470" y="9534716"/>
                </a:lnTo>
                <a:lnTo>
                  <a:pt x="5521079" y="9531161"/>
                </a:lnTo>
                <a:lnTo>
                  <a:pt x="5568557" y="9527141"/>
                </a:lnTo>
                <a:lnTo>
                  <a:pt x="5615902" y="9522659"/>
                </a:lnTo>
                <a:lnTo>
                  <a:pt x="5663112" y="9517716"/>
                </a:lnTo>
                <a:lnTo>
                  <a:pt x="5710184" y="9512317"/>
                </a:lnTo>
                <a:lnTo>
                  <a:pt x="5757116" y="9506462"/>
                </a:lnTo>
                <a:lnTo>
                  <a:pt x="5803905" y="9500153"/>
                </a:lnTo>
                <a:lnTo>
                  <a:pt x="5850551" y="9493394"/>
                </a:lnTo>
                <a:lnTo>
                  <a:pt x="5897049" y="9486187"/>
                </a:lnTo>
                <a:lnTo>
                  <a:pt x="5943399" y="9478533"/>
                </a:lnTo>
                <a:lnTo>
                  <a:pt x="5989597" y="9470435"/>
                </a:lnTo>
                <a:lnTo>
                  <a:pt x="6035642" y="9461895"/>
                </a:lnTo>
                <a:lnTo>
                  <a:pt x="6081531" y="9452916"/>
                </a:lnTo>
                <a:lnTo>
                  <a:pt x="6127261" y="9443500"/>
                </a:lnTo>
                <a:lnTo>
                  <a:pt x="6172832" y="9433648"/>
                </a:lnTo>
                <a:lnTo>
                  <a:pt x="6218239" y="9423364"/>
                </a:lnTo>
                <a:lnTo>
                  <a:pt x="6263482" y="9412650"/>
                </a:lnTo>
                <a:lnTo>
                  <a:pt x="6308558" y="9401507"/>
                </a:lnTo>
                <a:lnTo>
                  <a:pt x="6353464" y="9389939"/>
                </a:lnTo>
                <a:lnTo>
                  <a:pt x="6398199" y="9377947"/>
                </a:lnTo>
                <a:lnTo>
                  <a:pt x="6442759" y="9365533"/>
                </a:lnTo>
                <a:lnTo>
                  <a:pt x="6487143" y="9352701"/>
                </a:lnTo>
                <a:lnTo>
                  <a:pt x="6531349" y="9339452"/>
                </a:lnTo>
                <a:lnTo>
                  <a:pt x="6575374" y="9325788"/>
                </a:lnTo>
                <a:lnTo>
                  <a:pt x="6619216" y="9311712"/>
                </a:lnTo>
                <a:lnTo>
                  <a:pt x="6662872" y="9297226"/>
                </a:lnTo>
                <a:lnTo>
                  <a:pt x="6706341" y="9282332"/>
                </a:lnTo>
                <a:lnTo>
                  <a:pt x="6749620" y="9267033"/>
                </a:lnTo>
                <a:lnTo>
                  <a:pt x="6792707" y="9251331"/>
                </a:lnTo>
                <a:lnTo>
                  <a:pt x="6835600" y="9235228"/>
                </a:lnTo>
                <a:lnTo>
                  <a:pt x="6878296" y="9218726"/>
                </a:lnTo>
                <a:lnTo>
                  <a:pt x="6920793" y="9201827"/>
                </a:lnTo>
                <a:lnTo>
                  <a:pt x="6963088" y="9184535"/>
                </a:lnTo>
                <a:lnTo>
                  <a:pt x="7005181" y="9166851"/>
                </a:lnTo>
                <a:lnTo>
                  <a:pt x="7047067" y="9148777"/>
                </a:lnTo>
                <a:lnTo>
                  <a:pt x="7088745" y="9130316"/>
                </a:lnTo>
                <a:lnTo>
                  <a:pt x="7130214" y="9111470"/>
                </a:lnTo>
                <a:lnTo>
                  <a:pt x="7171469" y="9092241"/>
                </a:lnTo>
                <a:lnTo>
                  <a:pt x="7212510" y="9072632"/>
                </a:lnTo>
                <a:lnTo>
                  <a:pt x="7253334" y="9052644"/>
                </a:lnTo>
                <a:lnTo>
                  <a:pt x="7293938" y="9032281"/>
                </a:lnTo>
                <a:lnTo>
                  <a:pt x="7334321" y="9011544"/>
                </a:lnTo>
                <a:lnTo>
                  <a:pt x="7374479" y="8990435"/>
                </a:lnTo>
                <a:lnTo>
                  <a:pt x="7414412" y="8968958"/>
                </a:lnTo>
                <a:lnTo>
                  <a:pt x="7454116" y="8947113"/>
                </a:lnTo>
                <a:lnTo>
                  <a:pt x="7493589" y="8924904"/>
                </a:lnTo>
                <a:lnTo>
                  <a:pt x="7532830" y="8902332"/>
                </a:lnTo>
                <a:lnTo>
                  <a:pt x="7571835" y="8879401"/>
                </a:lnTo>
                <a:lnTo>
                  <a:pt x="7610603" y="8856112"/>
                </a:lnTo>
                <a:lnTo>
                  <a:pt x="7649130" y="8832467"/>
                </a:lnTo>
                <a:lnTo>
                  <a:pt x="7687416" y="8808469"/>
                </a:lnTo>
                <a:lnTo>
                  <a:pt x="7725458" y="8784119"/>
                </a:lnTo>
                <a:lnTo>
                  <a:pt x="7763253" y="8759422"/>
                </a:lnTo>
                <a:lnTo>
                  <a:pt x="7800799" y="8734377"/>
                </a:lnTo>
                <a:lnTo>
                  <a:pt x="7838093" y="8708989"/>
                </a:lnTo>
                <a:lnTo>
                  <a:pt x="7875135" y="8683258"/>
                </a:lnTo>
                <a:lnTo>
                  <a:pt x="7911921" y="8657188"/>
                </a:lnTo>
                <a:lnTo>
                  <a:pt x="7948448" y="8630781"/>
                </a:lnTo>
                <a:lnTo>
                  <a:pt x="7984716" y="8604039"/>
                </a:lnTo>
                <a:lnTo>
                  <a:pt x="8020721" y="8576963"/>
                </a:lnTo>
                <a:lnTo>
                  <a:pt x="8056462" y="8549557"/>
                </a:lnTo>
                <a:lnTo>
                  <a:pt x="8091935" y="8521823"/>
                </a:lnTo>
                <a:lnTo>
                  <a:pt x="8127139" y="8493763"/>
                </a:lnTo>
                <a:lnTo>
                  <a:pt x="8162071" y="8465379"/>
                </a:lnTo>
                <a:lnTo>
                  <a:pt x="8196730" y="8436674"/>
                </a:lnTo>
                <a:lnTo>
                  <a:pt x="8231113" y="8407649"/>
                </a:lnTo>
                <a:lnTo>
                  <a:pt x="8265217" y="8378307"/>
                </a:lnTo>
                <a:lnTo>
                  <a:pt x="8299040" y="8348651"/>
                </a:lnTo>
                <a:lnTo>
                  <a:pt x="8332581" y="8318682"/>
                </a:lnTo>
                <a:lnTo>
                  <a:pt x="8365836" y="8288404"/>
                </a:lnTo>
                <a:lnTo>
                  <a:pt x="8398804" y="8257817"/>
                </a:lnTo>
                <a:lnTo>
                  <a:pt x="8431483" y="8226925"/>
                </a:lnTo>
                <a:lnTo>
                  <a:pt x="8463869" y="8195729"/>
                </a:lnTo>
                <a:lnTo>
                  <a:pt x="8495961" y="8164232"/>
                </a:lnTo>
                <a:lnTo>
                  <a:pt x="8527757" y="8132437"/>
                </a:lnTo>
                <a:lnTo>
                  <a:pt x="8559253" y="8100345"/>
                </a:lnTo>
                <a:lnTo>
                  <a:pt x="8590449" y="8067959"/>
                </a:lnTo>
                <a:lnTo>
                  <a:pt x="8621341" y="8035280"/>
                </a:lnTo>
                <a:lnTo>
                  <a:pt x="8651928" y="8002312"/>
                </a:lnTo>
                <a:lnTo>
                  <a:pt x="8682207" y="7969057"/>
                </a:lnTo>
                <a:lnTo>
                  <a:pt x="8712176" y="7935516"/>
                </a:lnTo>
                <a:lnTo>
                  <a:pt x="8741832" y="7901693"/>
                </a:lnTo>
                <a:lnTo>
                  <a:pt x="8771174" y="7867589"/>
                </a:lnTo>
                <a:lnTo>
                  <a:pt x="8800198" y="7833206"/>
                </a:lnTo>
                <a:lnTo>
                  <a:pt x="8828904" y="7798548"/>
                </a:lnTo>
                <a:lnTo>
                  <a:pt x="8857288" y="7763615"/>
                </a:lnTo>
                <a:lnTo>
                  <a:pt x="8885348" y="7728411"/>
                </a:lnTo>
                <a:lnTo>
                  <a:pt x="8913082" y="7692938"/>
                </a:lnTo>
                <a:lnTo>
                  <a:pt x="8940488" y="7657197"/>
                </a:lnTo>
                <a:lnTo>
                  <a:pt x="8967564" y="7621192"/>
                </a:lnTo>
                <a:lnTo>
                  <a:pt x="8994306" y="7584925"/>
                </a:lnTo>
                <a:lnTo>
                  <a:pt x="9020714" y="7548397"/>
                </a:lnTo>
                <a:lnTo>
                  <a:pt x="9046784" y="7511611"/>
                </a:lnTo>
                <a:lnTo>
                  <a:pt x="9072514" y="7474570"/>
                </a:lnTo>
                <a:lnTo>
                  <a:pt x="9097903" y="7437275"/>
                </a:lnTo>
                <a:lnTo>
                  <a:pt x="9122947" y="7399729"/>
                </a:lnTo>
                <a:lnTo>
                  <a:pt x="9147645" y="7361934"/>
                </a:lnTo>
                <a:lnTo>
                  <a:pt x="9171994" y="7323893"/>
                </a:lnTo>
                <a:lnTo>
                  <a:pt x="9195992" y="7285607"/>
                </a:lnTo>
                <a:lnTo>
                  <a:pt x="9219637" y="7247079"/>
                </a:lnTo>
                <a:lnTo>
                  <a:pt x="9242927" y="7208311"/>
                </a:lnTo>
                <a:lnTo>
                  <a:pt x="9265858" y="7169306"/>
                </a:lnTo>
                <a:lnTo>
                  <a:pt x="9288430" y="7130066"/>
                </a:lnTo>
                <a:lnTo>
                  <a:pt x="9310639" y="7090592"/>
                </a:lnTo>
                <a:lnTo>
                  <a:pt x="9332484" y="7050888"/>
                </a:lnTo>
                <a:lnTo>
                  <a:pt x="9353961" y="7010956"/>
                </a:lnTo>
                <a:lnTo>
                  <a:pt x="9375070" y="6970797"/>
                </a:lnTo>
                <a:lnTo>
                  <a:pt x="9395807" y="6930414"/>
                </a:lnTo>
                <a:lnTo>
                  <a:pt x="9416171" y="6889810"/>
                </a:lnTo>
                <a:lnTo>
                  <a:pt x="9436158" y="6848986"/>
                </a:lnTo>
                <a:lnTo>
                  <a:pt x="9455768" y="6807946"/>
                </a:lnTo>
                <a:lnTo>
                  <a:pt x="9474997" y="6766690"/>
                </a:lnTo>
                <a:lnTo>
                  <a:pt x="9493843" y="6725222"/>
                </a:lnTo>
                <a:lnTo>
                  <a:pt x="9512304" y="6683543"/>
                </a:lnTo>
                <a:lnTo>
                  <a:pt x="9530378" y="6641657"/>
                </a:lnTo>
                <a:lnTo>
                  <a:pt x="9548062" y="6599565"/>
                </a:lnTo>
                <a:lnTo>
                  <a:pt x="9565354" y="6557269"/>
                </a:lnTo>
                <a:lnTo>
                  <a:pt x="9582253" y="6514772"/>
                </a:lnTo>
                <a:lnTo>
                  <a:pt x="9598755" y="6472076"/>
                </a:lnTo>
                <a:lnTo>
                  <a:pt x="9614858" y="6429183"/>
                </a:lnTo>
                <a:lnTo>
                  <a:pt x="9630560" y="6386096"/>
                </a:lnTo>
                <a:lnTo>
                  <a:pt x="9645859" y="6342817"/>
                </a:lnTo>
                <a:lnTo>
                  <a:pt x="9660753" y="6299348"/>
                </a:lnTo>
                <a:lnTo>
                  <a:pt x="9675239" y="6255692"/>
                </a:lnTo>
                <a:lnTo>
                  <a:pt x="9689315" y="6211850"/>
                </a:lnTo>
                <a:lnTo>
                  <a:pt x="9702979" y="6167825"/>
                </a:lnTo>
                <a:lnTo>
                  <a:pt x="9716228" y="6123619"/>
                </a:lnTo>
                <a:lnTo>
                  <a:pt x="9729061" y="6079235"/>
                </a:lnTo>
                <a:lnTo>
                  <a:pt x="9741474" y="6034674"/>
                </a:lnTo>
                <a:lnTo>
                  <a:pt x="9753466" y="5989939"/>
                </a:lnTo>
                <a:lnTo>
                  <a:pt x="9765035" y="5945033"/>
                </a:lnTo>
                <a:lnTo>
                  <a:pt x="9776177" y="5899957"/>
                </a:lnTo>
                <a:lnTo>
                  <a:pt x="9786892" y="5854714"/>
                </a:lnTo>
                <a:lnTo>
                  <a:pt x="9797176" y="5809307"/>
                </a:lnTo>
                <a:lnTo>
                  <a:pt x="9807027" y="5763736"/>
                </a:lnTo>
                <a:lnTo>
                  <a:pt x="9816444" y="5718005"/>
                </a:lnTo>
                <a:lnTo>
                  <a:pt x="9825423" y="5672116"/>
                </a:lnTo>
                <a:lnTo>
                  <a:pt x="9833963" y="5626072"/>
                </a:lnTo>
                <a:lnTo>
                  <a:pt x="9842061" y="5579873"/>
                </a:lnTo>
                <a:lnTo>
                  <a:pt x="9849715" y="5533524"/>
                </a:lnTo>
                <a:lnTo>
                  <a:pt x="9856922" y="5487025"/>
                </a:lnTo>
                <a:lnTo>
                  <a:pt x="9863681" y="5440380"/>
                </a:lnTo>
                <a:lnTo>
                  <a:pt x="9869990" y="5393590"/>
                </a:lnTo>
                <a:lnTo>
                  <a:pt x="9875845" y="5346658"/>
                </a:lnTo>
                <a:lnTo>
                  <a:pt x="9881245" y="5299585"/>
                </a:lnTo>
                <a:lnTo>
                  <a:pt x="9886187" y="5252376"/>
                </a:lnTo>
                <a:lnTo>
                  <a:pt x="9890669" y="5205031"/>
                </a:lnTo>
                <a:lnTo>
                  <a:pt x="9894689" y="5157552"/>
                </a:lnTo>
                <a:lnTo>
                  <a:pt x="9898245" y="5109943"/>
                </a:lnTo>
                <a:lnTo>
                  <a:pt x="9901333" y="5062205"/>
                </a:lnTo>
                <a:lnTo>
                  <a:pt x="9903953" y="5014341"/>
                </a:lnTo>
                <a:lnTo>
                  <a:pt x="9906102" y="4966353"/>
                </a:lnTo>
                <a:lnTo>
                  <a:pt x="9907777" y="4918243"/>
                </a:lnTo>
                <a:lnTo>
                  <a:pt x="9908976" y="4870013"/>
                </a:lnTo>
                <a:lnTo>
                  <a:pt x="9909698" y="4821667"/>
                </a:lnTo>
                <a:lnTo>
                  <a:pt x="9909939" y="4773205"/>
                </a:lnTo>
                <a:lnTo>
                  <a:pt x="9909698" y="4724743"/>
                </a:lnTo>
                <a:lnTo>
                  <a:pt x="9908976" y="4676396"/>
                </a:lnTo>
                <a:lnTo>
                  <a:pt x="9907777" y="4628167"/>
                </a:lnTo>
                <a:lnTo>
                  <a:pt x="9906102" y="4580057"/>
                </a:lnTo>
                <a:lnTo>
                  <a:pt x="9903953" y="4532069"/>
                </a:lnTo>
                <a:lnTo>
                  <a:pt x="9901333" y="4484205"/>
                </a:lnTo>
                <a:lnTo>
                  <a:pt x="9898245" y="4436467"/>
                </a:lnTo>
                <a:lnTo>
                  <a:pt x="9894689" y="4388858"/>
                </a:lnTo>
                <a:lnTo>
                  <a:pt x="9890669" y="4341379"/>
                </a:lnTo>
                <a:lnTo>
                  <a:pt x="9886187" y="4294034"/>
                </a:lnTo>
                <a:lnTo>
                  <a:pt x="9881245" y="4246824"/>
                </a:lnTo>
                <a:lnTo>
                  <a:pt x="9875845" y="4199752"/>
                </a:lnTo>
                <a:lnTo>
                  <a:pt x="9869990" y="4152820"/>
                </a:lnTo>
                <a:lnTo>
                  <a:pt x="9863681" y="4106030"/>
                </a:lnTo>
                <a:lnTo>
                  <a:pt x="9856922" y="4059385"/>
                </a:lnTo>
                <a:lnTo>
                  <a:pt x="9849715" y="4012886"/>
                </a:lnTo>
                <a:lnTo>
                  <a:pt x="9842061" y="3966537"/>
                </a:lnTo>
                <a:lnTo>
                  <a:pt x="9833963" y="3920338"/>
                </a:lnTo>
                <a:lnTo>
                  <a:pt x="9825423" y="3874294"/>
                </a:lnTo>
                <a:lnTo>
                  <a:pt x="9816444" y="3828405"/>
                </a:lnTo>
                <a:lnTo>
                  <a:pt x="9807027" y="3782674"/>
                </a:lnTo>
                <a:lnTo>
                  <a:pt x="9797176" y="3737103"/>
                </a:lnTo>
                <a:lnTo>
                  <a:pt x="9786892" y="3691695"/>
                </a:lnTo>
                <a:lnTo>
                  <a:pt x="9776177" y="3646453"/>
                </a:lnTo>
                <a:lnTo>
                  <a:pt x="9765035" y="3601377"/>
                </a:lnTo>
                <a:lnTo>
                  <a:pt x="9753466" y="3556470"/>
                </a:lnTo>
                <a:lnTo>
                  <a:pt x="9741474" y="3511736"/>
                </a:lnTo>
                <a:lnTo>
                  <a:pt x="9729061" y="3467175"/>
                </a:lnTo>
                <a:lnTo>
                  <a:pt x="9716228" y="3422791"/>
                </a:lnTo>
                <a:lnTo>
                  <a:pt x="9702979" y="3378585"/>
                </a:lnTo>
                <a:lnTo>
                  <a:pt x="9689315" y="3334560"/>
                </a:lnTo>
                <a:lnTo>
                  <a:pt x="9675239" y="3290718"/>
                </a:lnTo>
                <a:lnTo>
                  <a:pt x="9660753" y="3247062"/>
                </a:lnTo>
                <a:lnTo>
                  <a:pt x="9645859" y="3203593"/>
                </a:lnTo>
                <a:lnTo>
                  <a:pt x="9630560" y="3160314"/>
                </a:lnTo>
                <a:lnTo>
                  <a:pt x="9614858" y="3117227"/>
                </a:lnTo>
                <a:lnTo>
                  <a:pt x="9598755" y="3074334"/>
                </a:lnTo>
                <a:lnTo>
                  <a:pt x="9582253" y="3031638"/>
                </a:lnTo>
                <a:lnTo>
                  <a:pt x="9565354" y="2989141"/>
                </a:lnTo>
                <a:lnTo>
                  <a:pt x="9548062" y="2946845"/>
                </a:lnTo>
                <a:lnTo>
                  <a:pt x="9530378" y="2904753"/>
                </a:lnTo>
                <a:lnTo>
                  <a:pt x="9512304" y="2862867"/>
                </a:lnTo>
                <a:lnTo>
                  <a:pt x="9493843" y="2821188"/>
                </a:lnTo>
                <a:lnTo>
                  <a:pt x="9474997" y="2779720"/>
                </a:lnTo>
                <a:lnTo>
                  <a:pt x="9455768" y="2738464"/>
                </a:lnTo>
                <a:lnTo>
                  <a:pt x="9436158" y="2697424"/>
                </a:lnTo>
                <a:lnTo>
                  <a:pt x="9416171" y="2656600"/>
                </a:lnTo>
                <a:lnTo>
                  <a:pt x="9395807" y="2615996"/>
                </a:lnTo>
                <a:lnTo>
                  <a:pt x="9375070" y="2575613"/>
                </a:lnTo>
                <a:lnTo>
                  <a:pt x="9353961" y="2535454"/>
                </a:lnTo>
                <a:lnTo>
                  <a:pt x="9332484" y="2495522"/>
                </a:lnTo>
                <a:lnTo>
                  <a:pt x="9310639" y="2455817"/>
                </a:lnTo>
                <a:lnTo>
                  <a:pt x="9288430" y="2416344"/>
                </a:lnTo>
                <a:lnTo>
                  <a:pt x="9265858" y="2377104"/>
                </a:lnTo>
                <a:lnTo>
                  <a:pt x="9242927" y="2338098"/>
                </a:lnTo>
                <a:lnTo>
                  <a:pt x="9219637" y="2299331"/>
                </a:lnTo>
                <a:lnTo>
                  <a:pt x="9195992" y="2260803"/>
                </a:lnTo>
                <a:lnTo>
                  <a:pt x="9171994" y="2222517"/>
                </a:lnTo>
                <a:lnTo>
                  <a:pt x="9147645" y="2184476"/>
                </a:lnTo>
                <a:lnTo>
                  <a:pt x="9122947" y="2146681"/>
                </a:lnTo>
                <a:lnTo>
                  <a:pt x="9097903" y="2109135"/>
                </a:lnTo>
                <a:lnTo>
                  <a:pt x="9072514" y="2071840"/>
                </a:lnTo>
                <a:lnTo>
                  <a:pt x="9046784" y="2034799"/>
                </a:lnTo>
                <a:lnTo>
                  <a:pt x="9020714" y="1998013"/>
                </a:lnTo>
                <a:lnTo>
                  <a:pt x="8994306" y="1961485"/>
                </a:lnTo>
                <a:lnTo>
                  <a:pt x="8967564" y="1925218"/>
                </a:lnTo>
                <a:lnTo>
                  <a:pt x="8940488" y="1889212"/>
                </a:lnTo>
                <a:lnTo>
                  <a:pt x="8913082" y="1853472"/>
                </a:lnTo>
                <a:lnTo>
                  <a:pt x="8885348" y="1817999"/>
                </a:lnTo>
                <a:lnTo>
                  <a:pt x="8857288" y="1782795"/>
                </a:lnTo>
                <a:lnTo>
                  <a:pt x="8828904" y="1747862"/>
                </a:lnTo>
                <a:lnTo>
                  <a:pt x="8800198" y="1713204"/>
                </a:lnTo>
                <a:lnTo>
                  <a:pt x="8771174" y="1678821"/>
                </a:lnTo>
                <a:lnTo>
                  <a:pt x="8741832" y="1644717"/>
                </a:lnTo>
                <a:lnTo>
                  <a:pt x="8712176" y="1610894"/>
                </a:lnTo>
                <a:lnTo>
                  <a:pt x="8682207" y="1577353"/>
                </a:lnTo>
                <a:lnTo>
                  <a:pt x="8651928" y="1544098"/>
                </a:lnTo>
                <a:lnTo>
                  <a:pt x="8621341" y="1511130"/>
                </a:lnTo>
                <a:lnTo>
                  <a:pt x="8590449" y="1478451"/>
                </a:lnTo>
                <a:lnTo>
                  <a:pt x="8559253" y="1446065"/>
                </a:lnTo>
                <a:lnTo>
                  <a:pt x="8527757" y="1413973"/>
                </a:lnTo>
                <a:lnTo>
                  <a:pt x="8495961" y="1382178"/>
                </a:lnTo>
                <a:lnTo>
                  <a:pt x="8463869" y="1350681"/>
                </a:lnTo>
                <a:lnTo>
                  <a:pt x="8431483" y="1319485"/>
                </a:lnTo>
                <a:lnTo>
                  <a:pt x="8398804" y="1288593"/>
                </a:lnTo>
                <a:lnTo>
                  <a:pt x="8365836" y="1258006"/>
                </a:lnTo>
                <a:lnTo>
                  <a:pt x="8332581" y="1227727"/>
                </a:lnTo>
                <a:lnTo>
                  <a:pt x="8299040" y="1197759"/>
                </a:lnTo>
                <a:lnTo>
                  <a:pt x="8265217" y="1168102"/>
                </a:lnTo>
                <a:lnTo>
                  <a:pt x="8231113" y="1138761"/>
                </a:lnTo>
                <a:lnTo>
                  <a:pt x="8196730" y="1109736"/>
                </a:lnTo>
                <a:lnTo>
                  <a:pt x="8162071" y="1081031"/>
                </a:lnTo>
                <a:lnTo>
                  <a:pt x="8127139" y="1052647"/>
                </a:lnTo>
                <a:lnTo>
                  <a:pt x="8091935" y="1024587"/>
                </a:lnTo>
                <a:lnTo>
                  <a:pt x="8056462" y="996852"/>
                </a:lnTo>
                <a:lnTo>
                  <a:pt x="8020721" y="969447"/>
                </a:lnTo>
                <a:lnTo>
                  <a:pt x="7984716" y="942371"/>
                </a:lnTo>
                <a:lnTo>
                  <a:pt x="7948448" y="915629"/>
                </a:lnTo>
                <a:lnTo>
                  <a:pt x="7911921" y="889221"/>
                </a:lnTo>
                <a:lnTo>
                  <a:pt x="7875135" y="863151"/>
                </a:lnTo>
                <a:lnTo>
                  <a:pt x="7838093" y="837421"/>
                </a:lnTo>
                <a:lnTo>
                  <a:pt x="7800799" y="812033"/>
                </a:lnTo>
                <a:lnTo>
                  <a:pt x="7763253" y="786988"/>
                </a:lnTo>
                <a:lnTo>
                  <a:pt x="7725458" y="762290"/>
                </a:lnTo>
                <a:lnTo>
                  <a:pt x="7687416" y="737941"/>
                </a:lnTo>
                <a:lnTo>
                  <a:pt x="7649130" y="713943"/>
                </a:lnTo>
                <a:lnTo>
                  <a:pt x="7610603" y="690298"/>
                </a:lnTo>
                <a:lnTo>
                  <a:pt x="7571835" y="667009"/>
                </a:lnTo>
                <a:lnTo>
                  <a:pt x="7532830" y="644077"/>
                </a:lnTo>
                <a:lnTo>
                  <a:pt x="7493589" y="621506"/>
                </a:lnTo>
                <a:lnTo>
                  <a:pt x="7454116" y="599297"/>
                </a:lnTo>
                <a:lnTo>
                  <a:pt x="7414412" y="577452"/>
                </a:lnTo>
                <a:lnTo>
                  <a:pt x="7374479" y="555975"/>
                </a:lnTo>
                <a:lnTo>
                  <a:pt x="7334321" y="534866"/>
                </a:lnTo>
                <a:lnTo>
                  <a:pt x="7293938" y="514129"/>
                </a:lnTo>
                <a:lnTo>
                  <a:pt x="7253334" y="493765"/>
                </a:lnTo>
                <a:lnTo>
                  <a:pt x="7212510" y="473778"/>
                </a:lnTo>
                <a:lnTo>
                  <a:pt x="7171469" y="454169"/>
                </a:lnTo>
                <a:lnTo>
                  <a:pt x="7130214" y="434940"/>
                </a:lnTo>
                <a:lnTo>
                  <a:pt x="7088745" y="416094"/>
                </a:lnTo>
                <a:lnTo>
                  <a:pt x="7047067" y="397633"/>
                </a:lnTo>
                <a:lnTo>
                  <a:pt x="7005181" y="379559"/>
                </a:lnTo>
                <a:lnTo>
                  <a:pt x="6963088" y="361875"/>
                </a:lnTo>
                <a:lnTo>
                  <a:pt x="6920793" y="344582"/>
                </a:lnTo>
                <a:lnTo>
                  <a:pt x="6878296" y="327684"/>
                </a:lnTo>
                <a:lnTo>
                  <a:pt x="6835600" y="311182"/>
                </a:lnTo>
                <a:lnTo>
                  <a:pt x="6792707" y="295079"/>
                </a:lnTo>
                <a:lnTo>
                  <a:pt x="6749620" y="279377"/>
                </a:lnTo>
                <a:lnTo>
                  <a:pt x="6706341" y="264078"/>
                </a:lnTo>
                <a:lnTo>
                  <a:pt x="6662872" y="249184"/>
                </a:lnTo>
                <a:lnTo>
                  <a:pt x="6619216" y="234698"/>
                </a:lnTo>
                <a:lnTo>
                  <a:pt x="6575374" y="220622"/>
                </a:lnTo>
                <a:lnTo>
                  <a:pt x="6531349" y="206958"/>
                </a:lnTo>
                <a:lnTo>
                  <a:pt x="6487143" y="193709"/>
                </a:lnTo>
                <a:lnTo>
                  <a:pt x="6442759" y="180877"/>
                </a:lnTo>
                <a:lnTo>
                  <a:pt x="6398199" y="168463"/>
                </a:lnTo>
                <a:lnTo>
                  <a:pt x="6353464" y="156471"/>
                </a:lnTo>
                <a:lnTo>
                  <a:pt x="6308558" y="144903"/>
                </a:lnTo>
                <a:lnTo>
                  <a:pt x="6263482" y="133760"/>
                </a:lnTo>
                <a:lnTo>
                  <a:pt x="6218239" y="123046"/>
                </a:lnTo>
                <a:lnTo>
                  <a:pt x="6172832" y="112762"/>
                </a:lnTo>
                <a:lnTo>
                  <a:pt x="6127261" y="102910"/>
                </a:lnTo>
                <a:lnTo>
                  <a:pt x="6081531" y="93494"/>
                </a:lnTo>
                <a:lnTo>
                  <a:pt x="6035642" y="84515"/>
                </a:lnTo>
                <a:lnTo>
                  <a:pt x="5989597" y="75975"/>
                </a:lnTo>
                <a:lnTo>
                  <a:pt x="5943399" y="67877"/>
                </a:lnTo>
                <a:lnTo>
                  <a:pt x="5897049" y="60223"/>
                </a:lnTo>
                <a:lnTo>
                  <a:pt x="5850551" y="53016"/>
                </a:lnTo>
                <a:lnTo>
                  <a:pt x="5803905" y="46257"/>
                </a:lnTo>
                <a:lnTo>
                  <a:pt x="5757116" y="39948"/>
                </a:lnTo>
                <a:lnTo>
                  <a:pt x="5710184" y="34093"/>
                </a:lnTo>
                <a:lnTo>
                  <a:pt x="5663112" y="28693"/>
                </a:lnTo>
                <a:lnTo>
                  <a:pt x="5615902" y="23751"/>
                </a:lnTo>
                <a:lnTo>
                  <a:pt x="5568557" y="19269"/>
                </a:lnTo>
                <a:lnTo>
                  <a:pt x="5521079" y="15249"/>
                </a:lnTo>
                <a:lnTo>
                  <a:pt x="5473470" y="11693"/>
                </a:lnTo>
                <a:lnTo>
                  <a:pt x="5425732" y="8605"/>
                </a:lnTo>
                <a:lnTo>
                  <a:pt x="5377868" y="5985"/>
                </a:lnTo>
                <a:lnTo>
                  <a:pt x="5329880" y="3836"/>
                </a:lnTo>
                <a:lnTo>
                  <a:pt x="5281771" y="2161"/>
                </a:lnTo>
                <a:lnTo>
                  <a:pt x="5233541" y="962"/>
                </a:lnTo>
                <a:lnTo>
                  <a:pt x="5185195" y="240"/>
                </a:lnTo>
                <a:lnTo>
                  <a:pt x="5136733" y="0"/>
                </a:lnTo>
                <a:close/>
              </a:path>
            </a:pathLst>
          </a:custGeom>
          <a:solidFill>
            <a:srgbClr val="FFFFFF"/>
          </a:solidFill>
          <a:effectLst>
            <a:outerShdw blurRad="317500" dist="292100" dir="6540000" sx="99000" sy="99000" algn="ctr" rotWithShape="0">
              <a:schemeClr val="tx1">
                <a:alpha val="13704"/>
              </a:scheme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1" name="object 14">
            <a:extLst>
              <a:ext uri="{FF2B5EF4-FFF2-40B4-BE49-F238E27FC236}">
                <a16:creationId xmlns:a16="http://schemas.microsoft.com/office/drawing/2014/main" id="{3AFE240C-4825-9147-9575-F8254B635153}"/>
              </a:ext>
            </a:extLst>
          </p:cNvPr>
          <p:cNvGrpSpPr/>
          <p:nvPr/>
        </p:nvGrpSpPr>
        <p:grpSpPr>
          <a:xfrm>
            <a:off x="-198018" y="4533899"/>
            <a:ext cx="2803766" cy="2315653"/>
            <a:chOff x="4397764" y="5245925"/>
            <a:chExt cx="6162512" cy="4902888"/>
          </a:xfrm>
          <a:effectLst>
            <a:outerShdw blurRad="201099" dist="90351" dir="5400000" algn="ctr" rotWithShape="0">
              <a:srgbClr val="984807">
                <a:alpha val="43000"/>
              </a:srgbClr>
            </a:outerShdw>
          </a:effectLst>
        </p:grpSpPr>
        <p:sp>
          <p:nvSpPr>
            <p:cNvPr id="22" name="object 15">
              <a:extLst>
                <a:ext uri="{FF2B5EF4-FFF2-40B4-BE49-F238E27FC236}">
                  <a16:creationId xmlns:a16="http://schemas.microsoft.com/office/drawing/2014/main" id="{13715F18-69B5-1E47-9313-F25D624392E4}"/>
                </a:ext>
              </a:extLst>
            </p:cNvPr>
            <p:cNvSpPr/>
            <p:nvPr/>
          </p:nvSpPr>
          <p:spPr>
            <a:xfrm>
              <a:off x="7575210" y="7434175"/>
              <a:ext cx="1370965" cy="1586865"/>
            </a:xfrm>
            <a:custGeom>
              <a:avLst/>
              <a:gdLst/>
              <a:ahLst/>
              <a:cxnLst/>
              <a:rect l="l" t="t" r="r" b="b"/>
              <a:pathLst>
                <a:path w="1370965" h="1586865">
                  <a:moveTo>
                    <a:pt x="519451" y="0"/>
                  </a:moveTo>
                  <a:lnTo>
                    <a:pt x="478425" y="1937"/>
                  </a:lnTo>
                  <a:lnTo>
                    <a:pt x="435337" y="7249"/>
                  </a:lnTo>
                  <a:lnTo>
                    <a:pt x="390049" y="15861"/>
                  </a:lnTo>
                  <a:lnTo>
                    <a:pt x="342426" y="27701"/>
                  </a:lnTo>
                  <a:lnTo>
                    <a:pt x="292331" y="42695"/>
                  </a:lnTo>
                  <a:lnTo>
                    <a:pt x="239627" y="60770"/>
                  </a:lnTo>
                  <a:lnTo>
                    <a:pt x="184178" y="81853"/>
                  </a:lnTo>
                  <a:lnTo>
                    <a:pt x="125848" y="105871"/>
                  </a:lnTo>
                  <a:lnTo>
                    <a:pt x="64501" y="132750"/>
                  </a:lnTo>
                  <a:lnTo>
                    <a:pt x="0" y="162418"/>
                  </a:lnTo>
                  <a:lnTo>
                    <a:pt x="309730" y="1011123"/>
                  </a:lnTo>
                  <a:lnTo>
                    <a:pt x="488796" y="1441607"/>
                  </a:lnTo>
                  <a:lnTo>
                    <a:pt x="605437" y="1586695"/>
                  </a:lnTo>
                  <a:lnTo>
                    <a:pt x="727894" y="1579213"/>
                  </a:lnTo>
                  <a:lnTo>
                    <a:pt x="1266945" y="1435657"/>
                  </a:lnTo>
                  <a:lnTo>
                    <a:pt x="1342121" y="1405172"/>
                  </a:lnTo>
                  <a:lnTo>
                    <a:pt x="1370425" y="1370086"/>
                  </a:lnTo>
                  <a:lnTo>
                    <a:pt x="1354776" y="1307964"/>
                  </a:lnTo>
                  <a:lnTo>
                    <a:pt x="1298096" y="1196376"/>
                  </a:lnTo>
                  <a:lnTo>
                    <a:pt x="1256363" y="1139478"/>
                  </a:lnTo>
                  <a:lnTo>
                    <a:pt x="1219139" y="1117362"/>
                  </a:lnTo>
                  <a:lnTo>
                    <a:pt x="1182173" y="1117625"/>
                  </a:lnTo>
                  <a:lnTo>
                    <a:pt x="1214807" y="1018587"/>
                  </a:lnTo>
                  <a:lnTo>
                    <a:pt x="1214406" y="953107"/>
                  </a:lnTo>
                  <a:lnTo>
                    <a:pt x="1170819" y="891965"/>
                  </a:lnTo>
                  <a:lnTo>
                    <a:pt x="1073894" y="805938"/>
                  </a:lnTo>
                  <a:lnTo>
                    <a:pt x="1095689" y="732114"/>
                  </a:lnTo>
                  <a:lnTo>
                    <a:pt x="1090253" y="683000"/>
                  </a:lnTo>
                  <a:lnTo>
                    <a:pt x="1046154" y="636544"/>
                  </a:lnTo>
                  <a:lnTo>
                    <a:pt x="951960" y="570688"/>
                  </a:lnTo>
                  <a:lnTo>
                    <a:pt x="974666" y="492402"/>
                  </a:lnTo>
                  <a:lnTo>
                    <a:pt x="971084" y="439771"/>
                  </a:lnTo>
                  <a:lnTo>
                    <a:pt x="931179" y="388915"/>
                  </a:lnTo>
                  <a:lnTo>
                    <a:pt x="844916" y="315953"/>
                  </a:lnTo>
                  <a:lnTo>
                    <a:pt x="871214" y="235219"/>
                  </a:lnTo>
                  <a:lnTo>
                    <a:pt x="868001" y="181992"/>
                  </a:lnTo>
                  <a:lnTo>
                    <a:pt x="824495" y="132588"/>
                  </a:lnTo>
                  <a:lnTo>
                    <a:pt x="729914" y="63322"/>
                  </a:lnTo>
                  <a:lnTo>
                    <a:pt x="665648" y="27451"/>
                  </a:lnTo>
                  <a:lnTo>
                    <a:pt x="595857" y="6538"/>
                  </a:lnTo>
                  <a:lnTo>
                    <a:pt x="558549" y="1509"/>
                  </a:lnTo>
                  <a:lnTo>
                    <a:pt x="519451" y="0"/>
                  </a:lnTo>
                  <a:close/>
                </a:path>
              </a:pathLst>
            </a:custGeom>
            <a:solidFill>
              <a:srgbClr val="D4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16">
              <a:extLst>
                <a:ext uri="{FF2B5EF4-FFF2-40B4-BE49-F238E27FC236}">
                  <a16:creationId xmlns:a16="http://schemas.microsoft.com/office/drawing/2014/main" id="{C40E3B46-22CD-E045-A8AD-07DAA3092ECB}"/>
                </a:ext>
              </a:extLst>
            </p:cNvPr>
            <p:cNvSpPr/>
            <p:nvPr/>
          </p:nvSpPr>
          <p:spPr>
            <a:xfrm>
              <a:off x="7727160" y="7434458"/>
              <a:ext cx="1174115" cy="1354455"/>
            </a:xfrm>
            <a:custGeom>
              <a:avLst/>
              <a:gdLst/>
              <a:ahLst/>
              <a:cxnLst/>
              <a:rect l="l" t="t" r="r" b="b"/>
              <a:pathLst>
                <a:path w="1174115" h="1354454">
                  <a:moveTo>
                    <a:pt x="381376" y="0"/>
                  </a:moveTo>
                  <a:lnTo>
                    <a:pt x="335636" y="1111"/>
                  </a:lnTo>
                  <a:lnTo>
                    <a:pt x="287304" y="6547"/>
                  </a:lnTo>
                  <a:lnTo>
                    <a:pt x="236187" y="16201"/>
                  </a:lnTo>
                  <a:lnTo>
                    <a:pt x="182091" y="29966"/>
                  </a:lnTo>
                  <a:lnTo>
                    <a:pt x="124823" y="47735"/>
                  </a:lnTo>
                  <a:lnTo>
                    <a:pt x="64191" y="69401"/>
                  </a:lnTo>
                  <a:lnTo>
                    <a:pt x="0" y="94857"/>
                  </a:lnTo>
                  <a:lnTo>
                    <a:pt x="55346" y="240114"/>
                  </a:lnTo>
                  <a:lnTo>
                    <a:pt x="92801" y="336958"/>
                  </a:lnTo>
                  <a:lnTo>
                    <a:pt x="111790" y="385316"/>
                  </a:lnTo>
                  <a:lnTo>
                    <a:pt x="130996" y="433604"/>
                  </a:lnTo>
                  <a:lnTo>
                    <a:pt x="150451" y="481798"/>
                  </a:lnTo>
                  <a:lnTo>
                    <a:pt x="170185" y="529878"/>
                  </a:lnTo>
                  <a:lnTo>
                    <a:pt x="190231" y="577821"/>
                  </a:lnTo>
                  <a:lnTo>
                    <a:pt x="210620" y="625607"/>
                  </a:lnTo>
                  <a:lnTo>
                    <a:pt x="231383" y="673213"/>
                  </a:lnTo>
                  <a:lnTo>
                    <a:pt x="252553" y="720617"/>
                  </a:lnTo>
                  <a:lnTo>
                    <a:pt x="274161" y="767799"/>
                  </a:lnTo>
                  <a:lnTo>
                    <a:pt x="296238" y="814735"/>
                  </a:lnTo>
                  <a:lnTo>
                    <a:pt x="318816" y="861405"/>
                  </a:lnTo>
                  <a:lnTo>
                    <a:pt x="341927" y="907787"/>
                  </a:lnTo>
                  <a:lnTo>
                    <a:pt x="365603" y="953858"/>
                  </a:lnTo>
                  <a:lnTo>
                    <a:pt x="389874" y="999598"/>
                  </a:lnTo>
                  <a:lnTo>
                    <a:pt x="414772" y="1044985"/>
                  </a:lnTo>
                  <a:lnTo>
                    <a:pt x="437769" y="1086189"/>
                  </a:lnTo>
                  <a:lnTo>
                    <a:pt x="462663" y="1129314"/>
                  </a:lnTo>
                  <a:lnTo>
                    <a:pt x="489785" y="1172793"/>
                  </a:lnTo>
                  <a:lnTo>
                    <a:pt x="519464" y="1215060"/>
                  </a:lnTo>
                  <a:lnTo>
                    <a:pt x="552031" y="1254547"/>
                  </a:lnTo>
                  <a:lnTo>
                    <a:pt x="587815" y="1289687"/>
                  </a:lnTo>
                  <a:lnTo>
                    <a:pt x="627147" y="1318915"/>
                  </a:lnTo>
                  <a:lnTo>
                    <a:pt x="670356" y="1340662"/>
                  </a:lnTo>
                  <a:lnTo>
                    <a:pt x="717127" y="1352445"/>
                  </a:lnTo>
                  <a:lnTo>
                    <a:pt x="764905" y="1353931"/>
                  </a:lnTo>
                  <a:lnTo>
                    <a:pt x="813068" y="1347730"/>
                  </a:lnTo>
                  <a:lnTo>
                    <a:pt x="860996" y="1336450"/>
                  </a:lnTo>
                  <a:lnTo>
                    <a:pt x="908069" y="1322702"/>
                  </a:lnTo>
                  <a:lnTo>
                    <a:pt x="953667" y="1309092"/>
                  </a:lnTo>
                  <a:lnTo>
                    <a:pt x="1008330" y="1294513"/>
                  </a:lnTo>
                  <a:lnTo>
                    <a:pt x="1063183" y="1281563"/>
                  </a:lnTo>
                  <a:lnTo>
                    <a:pt x="1118234" y="1270079"/>
                  </a:lnTo>
                  <a:lnTo>
                    <a:pt x="1173493" y="1259900"/>
                  </a:lnTo>
                  <a:lnTo>
                    <a:pt x="1168365" y="1245052"/>
                  </a:lnTo>
                  <a:lnTo>
                    <a:pt x="1146143" y="1196091"/>
                  </a:lnTo>
                  <a:lnTo>
                    <a:pt x="1104411" y="1139192"/>
                  </a:lnTo>
                  <a:lnTo>
                    <a:pt x="1067191" y="1117076"/>
                  </a:lnTo>
                  <a:lnTo>
                    <a:pt x="1040468" y="1114779"/>
                  </a:lnTo>
                  <a:lnTo>
                    <a:pt x="1030230" y="1117339"/>
                  </a:lnTo>
                  <a:lnTo>
                    <a:pt x="1062858" y="1018302"/>
                  </a:lnTo>
                  <a:lnTo>
                    <a:pt x="1062454" y="952822"/>
                  </a:lnTo>
                  <a:lnTo>
                    <a:pt x="1018865" y="891679"/>
                  </a:lnTo>
                  <a:lnTo>
                    <a:pt x="921940" y="805652"/>
                  </a:lnTo>
                  <a:lnTo>
                    <a:pt x="943736" y="731828"/>
                  </a:lnTo>
                  <a:lnTo>
                    <a:pt x="938299" y="682716"/>
                  </a:lnTo>
                  <a:lnTo>
                    <a:pt x="894200" y="636262"/>
                  </a:lnTo>
                  <a:lnTo>
                    <a:pt x="800007" y="570413"/>
                  </a:lnTo>
                  <a:lnTo>
                    <a:pt x="822712" y="492120"/>
                  </a:lnTo>
                  <a:lnTo>
                    <a:pt x="819130" y="439487"/>
                  </a:lnTo>
                  <a:lnTo>
                    <a:pt x="779226" y="388630"/>
                  </a:lnTo>
                  <a:lnTo>
                    <a:pt x="692963" y="315667"/>
                  </a:lnTo>
                  <a:lnTo>
                    <a:pt x="719260" y="234940"/>
                  </a:lnTo>
                  <a:lnTo>
                    <a:pt x="716047" y="181716"/>
                  </a:lnTo>
                  <a:lnTo>
                    <a:pt x="672541" y="132312"/>
                  </a:lnTo>
                  <a:lnTo>
                    <a:pt x="577961" y="63047"/>
                  </a:lnTo>
                  <a:lnTo>
                    <a:pt x="542282" y="40934"/>
                  </a:lnTo>
                  <a:lnTo>
                    <a:pt x="504977" y="23679"/>
                  </a:lnTo>
                  <a:lnTo>
                    <a:pt x="465853" y="11177"/>
                  </a:lnTo>
                  <a:lnTo>
                    <a:pt x="424717" y="3319"/>
                  </a:lnTo>
                  <a:lnTo>
                    <a:pt x="381376" y="0"/>
                  </a:lnTo>
                  <a:close/>
                </a:path>
              </a:pathLst>
            </a:custGeom>
            <a:solidFill>
              <a:srgbClr val="FA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17">
              <a:extLst>
                <a:ext uri="{FF2B5EF4-FFF2-40B4-BE49-F238E27FC236}">
                  <a16:creationId xmlns:a16="http://schemas.microsoft.com/office/drawing/2014/main" id="{B4A8841E-4150-E54E-AEA6-CD73F410AAC3}"/>
                </a:ext>
              </a:extLst>
            </p:cNvPr>
            <p:cNvSpPr/>
            <p:nvPr/>
          </p:nvSpPr>
          <p:spPr>
            <a:xfrm>
              <a:off x="7575210" y="7434178"/>
              <a:ext cx="912494" cy="460375"/>
            </a:xfrm>
            <a:custGeom>
              <a:avLst/>
              <a:gdLst/>
              <a:ahLst/>
              <a:cxnLst/>
              <a:rect l="l" t="t" r="r" b="b"/>
              <a:pathLst>
                <a:path w="912495" h="460375">
                  <a:moveTo>
                    <a:pt x="519451" y="0"/>
                  </a:moveTo>
                  <a:lnTo>
                    <a:pt x="478425" y="1937"/>
                  </a:lnTo>
                  <a:lnTo>
                    <a:pt x="435337" y="7249"/>
                  </a:lnTo>
                  <a:lnTo>
                    <a:pt x="390049" y="15861"/>
                  </a:lnTo>
                  <a:lnTo>
                    <a:pt x="342426" y="27701"/>
                  </a:lnTo>
                  <a:lnTo>
                    <a:pt x="292331" y="42695"/>
                  </a:lnTo>
                  <a:lnTo>
                    <a:pt x="239627" y="60770"/>
                  </a:lnTo>
                  <a:lnTo>
                    <a:pt x="184178" y="81853"/>
                  </a:lnTo>
                  <a:lnTo>
                    <a:pt x="125848" y="105871"/>
                  </a:lnTo>
                  <a:lnTo>
                    <a:pt x="64501" y="132750"/>
                  </a:lnTo>
                  <a:lnTo>
                    <a:pt x="0" y="162418"/>
                  </a:lnTo>
                  <a:lnTo>
                    <a:pt x="26881" y="236618"/>
                  </a:lnTo>
                  <a:lnTo>
                    <a:pt x="47584" y="292370"/>
                  </a:lnTo>
                  <a:lnTo>
                    <a:pt x="72678" y="357588"/>
                  </a:lnTo>
                  <a:lnTo>
                    <a:pt x="112729" y="460189"/>
                  </a:lnTo>
                  <a:lnTo>
                    <a:pt x="220935" y="431405"/>
                  </a:lnTo>
                  <a:lnTo>
                    <a:pt x="238368" y="445608"/>
                  </a:lnTo>
                  <a:lnTo>
                    <a:pt x="255149" y="454988"/>
                  </a:lnTo>
                  <a:lnTo>
                    <a:pt x="271129" y="459267"/>
                  </a:lnTo>
                  <a:lnTo>
                    <a:pt x="286158" y="458168"/>
                  </a:lnTo>
                  <a:lnTo>
                    <a:pt x="429161" y="423975"/>
                  </a:lnTo>
                  <a:lnTo>
                    <a:pt x="542069" y="405254"/>
                  </a:lnTo>
                  <a:lnTo>
                    <a:pt x="683598" y="395415"/>
                  </a:lnTo>
                  <a:lnTo>
                    <a:pt x="912464" y="387867"/>
                  </a:lnTo>
                  <a:lnTo>
                    <a:pt x="899153" y="370001"/>
                  </a:lnTo>
                  <a:lnTo>
                    <a:pt x="883590" y="352003"/>
                  </a:lnTo>
                  <a:lnTo>
                    <a:pt x="865578" y="333955"/>
                  </a:lnTo>
                  <a:lnTo>
                    <a:pt x="844916" y="315942"/>
                  </a:lnTo>
                  <a:lnTo>
                    <a:pt x="871214" y="235215"/>
                  </a:lnTo>
                  <a:lnTo>
                    <a:pt x="868001" y="181991"/>
                  </a:lnTo>
                  <a:lnTo>
                    <a:pt x="824495" y="132588"/>
                  </a:lnTo>
                  <a:lnTo>
                    <a:pt x="729914" y="63322"/>
                  </a:lnTo>
                  <a:lnTo>
                    <a:pt x="665648" y="27451"/>
                  </a:lnTo>
                  <a:lnTo>
                    <a:pt x="595857" y="6538"/>
                  </a:lnTo>
                  <a:lnTo>
                    <a:pt x="558549" y="1509"/>
                  </a:lnTo>
                  <a:lnTo>
                    <a:pt x="519451" y="0"/>
                  </a:lnTo>
                  <a:close/>
                </a:path>
              </a:pathLst>
            </a:custGeom>
            <a:solidFill>
              <a:srgbClr val="A1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18">
              <a:extLst>
                <a:ext uri="{FF2B5EF4-FFF2-40B4-BE49-F238E27FC236}">
                  <a16:creationId xmlns:a16="http://schemas.microsoft.com/office/drawing/2014/main" id="{6AE72519-1D77-0144-91FF-9B0BEB2DE522}"/>
                </a:ext>
              </a:extLst>
            </p:cNvPr>
            <p:cNvSpPr/>
            <p:nvPr/>
          </p:nvSpPr>
          <p:spPr>
            <a:xfrm>
              <a:off x="7030361" y="6797046"/>
              <a:ext cx="877569" cy="1031240"/>
            </a:xfrm>
            <a:custGeom>
              <a:avLst/>
              <a:gdLst/>
              <a:ahLst/>
              <a:cxnLst/>
              <a:rect l="l" t="t" r="r" b="b"/>
              <a:pathLst>
                <a:path w="877570" h="1031240">
                  <a:moveTo>
                    <a:pt x="644364" y="0"/>
                  </a:moveTo>
                  <a:lnTo>
                    <a:pt x="60779" y="155471"/>
                  </a:lnTo>
                  <a:lnTo>
                    <a:pt x="27116" y="184250"/>
                  </a:lnTo>
                  <a:lnTo>
                    <a:pt x="6785" y="245314"/>
                  </a:lnTo>
                  <a:lnTo>
                    <a:pt x="1686" y="286121"/>
                  </a:lnTo>
                  <a:lnTo>
                    <a:pt x="0" y="332799"/>
                  </a:lnTo>
                  <a:lnTo>
                    <a:pt x="1752" y="384615"/>
                  </a:lnTo>
                  <a:lnTo>
                    <a:pt x="6970" y="440836"/>
                  </a:lnTo>
                  <a:lnTo>
                    <a:pt x="15679" y="500729"/>
                  </a:lnTo>
                  <a:lnTo>
                    <a:pt x="27908" y="563561"/>
                  </a:lnTo>
                  <a:lnTo>
                    <a:pt x="43680" y="628598"/>
                  </a:lnTo>
                  <a:lnTo>
                    <a:pt x="62351" y="692864"/>
                  </a:lnTo>
                  <a:lnTo>
                    <a:pt x="82998" y="753450"/>
                  </a:lnTo>
                  <a:lnTo>
                    <a:pt x="105234" y="809735"/>
                  </a:lnTo>
                  <a:lnTo>
                    <a:pt x="128671" y="861096"/>
                  </a:lnTo>
                  <a:lnTo>
                    <a:pt x="152923" y="906911"/>
                  </a:lnTo>
                  <a:lnTo>
                    <a:pt x="177603" y="946558"/>
                  </a:lnTo>
                  <a:lnTo>
                    <a:pt x="202324" y="979414"/>
                  </a:lnTo>
                  <a:lnTo>
                    <a:pt x="250339" y="1022267"/>
                  </a:lnTo>
                  <a:lnTo>
                    <a:pt x="272859" y="1031019"/>
                  </a:lnTo>
                  <a:lnTo>
                    <a:pt x="293872" y="1030492"/>
                  </a:lnTo>
                  <a:lnTo>
                    <a:pt x="877550" y="875030"/>
                  </a:lnTo>
                  <a:lnTo>
                    <a:pt x="644364" y="0"/>
                  </a:lnTo>
                  <a:close/>
                </a:path>
              </a:pathLst>
            </a:custGeom>
            <a:solidFill>
              <a:srgbClr val="D4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19">
              <a:extLst>
                <a:ext uri="{FF2B5EF4-FFF2-40B4-BE49-F238E27FC236}">
                  <a16:creationId xmlns:a16="http://schemas.microsoft.com/office/drawing/2014/main" id="{5734556B-D374-5942-BB69-19F9B4D7829F}"/>
                </a:ext>
              </a:extLst>
            </p:cNvPr>
            <p:cNvSpPr/>
            <p:nvPr/>
          </p:nvSpPr>
          <p:spPr>
            <a:xfrm>
              <a:off x="7565620" y="5264541"/>
              <a:ext cx="2812415" cy="2758440"/>
            </a:xfrm>
            <a:custGeom>
              <a:avLst/>
              <a:gdLst/>
              <a:ahLst/>
              <a:cxnLst/>
              <a:rect l="l" t="t" r="r" b="b"/>
              <a:pathLst>
                <a:path w="2812415" h="2758440">
                  <a:moveTo>
                    <a:pt x="2077570" y="0"/>
                  </a:moveTo>
                  <a:lnTo>
                    <a:pt x="1359116" y="740022"/>
                  </a:lnTo>
                  <a:lnTo>
                    <a:pt x="688710" y="1205743"/>
                  </a:lnTo>
                  <a:lnTo>
                    <a:pt x="193342" y="1447939"/>
                  </a:lnTo>
                  <a:lnTo>
                    <a:pt x="0" y="1517388"/>
                  </a:lnTo>
                  <a:lnTo>
                    <a:pt x="254997" y="2474982"/>
                  </a:lnTo>
                  <a:lnTo>
                    <a:pt x="944224" y="2317972"/>
                  </a:lnTo>
                  <a:lnTo>
                    <a:pt x="1440342" y="2295101"/>
                  </a:lnTo>
                  <a:lnTo>
                    <a:pt x="1983090" y="2432888"/>
                  </a:lnTo>
                  <a:lnTo>
                    <a:pt x="2812207" y="2757853"/>
                  </a:lnTo>
                  <a:lnTo>
                    <a:pt x="2077570" y="0"/>
                  </a:lnTo>
                  <a:close/>
                </a:path>
              </a:pathLst>
            </a:custGeom>
            <a:solidFill>
              <a:srgbClr val="F2F0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0">
              <a:extLst>
                <a:ext uri="{FF2B5EF4-FFF2-40B4-BE49-F238E27FC236}">
                  <a16:creationId xmlns:a16="http://schemas.microsoft.com/office/drawing/2014/main" id="{FC01740A-7173-684A-AF6A-34320DD8464B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36558" y="5245925"/>
              <a:ext cx="3523718" cy="2826808"/>
            </a:xfrm>
            <a:prstGeom prst="rect">
              <a:avLst/>
            </a:prstGeom>
          </p:spPr>
        </p:pic>
        <p:sp>
          <p:nvSpPr>
            <p:cNvPr id="28" name="object 21">
              <a:extLst>
                <a:ext uri="{FF2B5EF4-FFF2-40B4-BE49-F238E27FC236}">
                  <a16:creationId xmlns:a16="http://schemas.microsoft.com/office/drawing/2014/main" id="{8A98919C-68A5-B948-AD5B-F83A062B8955}"/>
                </a:ext>
              </a:extLst>
            </p:cNvPr>
            <p:cNvSpPr/>
            <p:nvPr/>
          </p:nvSpPr>
          <p:spPr>
            <a:xfrm>
              <a:off x="7063471" y="6953035"/>
              <a:ext cx="368300" cy="201930"/>
            </a:xfrm>
            <a:custGeom>
              <a:avLst/>
              <a:gdLst/>
              <a:ahLst/>
              <a:cxnLst/>
              <a:rect l="l" t="t" r="r" b="b"/>
              <a:pathLst>
                <a:path w="368300" h="201929">
                  <a:moveTo>
                    <a:pt x="366240" y="0"/>
                  </a:moveTo>
                  <a:lnTo>
                    <a:pt x="942" y="97305"/>
                  </a:lnTo>
                  <a:lnTo>
                    <a:pt x="0" y="201428"/>
                  </a:lnTo>
                  <a:lnTo>
                    <a:pt x="367884" y="103389"/>
                  </a:lnTo>
                  <a:lnTo>
                    <a:pt x="366240" y="0"/>
                  </a:lnTo>
                  <a:close/>
                </a:path>
              </a:pathLst>
            </a:custGeom>
            <a:solidFill>
              <a:srgbClr val="FA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2">
              <a:extLst>
                <a:ext uri="{FF2B5EF4-FFF2-40B4-BE49-F238E27FC236}">
                  <a16:creationId xmlns:a16="http://schemas.microsoft.com/office/drawing/2014/main" id="{33127771-93F7-D546-94FD-8D5B88DB86D2}"/>
                </a:ext>
              </a:extLst>
            </p:cNvPr>
            <p:cNvSpPr/>
            <p:nvPr/>
          </p:nvSpPr>
          <p:spPr>
            <a:xfrm>
              <a:off x="8271535" y="8224856"/>
              <a:ext cx="509270" cy="397510"/>
            </a:xfrm>
            <a:custGeom>
              <a:avLst/>
              <a:gdLst/>
              <a:ahLst/>
              <a:cxnLst/>
              <a:rect l="l" t="t" r="r" b="b"/>
              <a:pathLst>
                <a:path w="509270" h="397509">
                  <a:moveTo>
                    <a:pt x="380149" y="4483"/>
                  </a:moveTo>
                  <a:lnTo>
                    <a:pt x="364490" y="2247"/>
                  </a:lnTo>
                  <a:lnTo>
                    <a:pt x="356400" y="1244"/>
                  </a:lnTo>
                  <a:lnTo>
                    <a:pt x="348005" y="355"/>
                  </a:lnTo>
                  <a:lnTo>
                    <a:pt x="327520" y="0"/>
                  </a:lnTo>
                  <a:lnTo>
                    <a:pt x="316915" y="38"/>
                  </a:lnTo>
                  <a:lnTo>
                    <a:pt x="273583" y="3987"/>
                  </a:lnTo>
                  <a:lnTo>
                    <a:pt x="218389" y="13627"/>
                  </a:lnTo>
                  <a:lnTo>
                    <a:pt x="174447" y="23355"/>
                  </a:lnTo>
                  <a:lnTo>
                    <a:pt x="122237" y="38354"/>
                  </a:lnTo>
                  <a:lnTo>
                    <a:pt x="84836" y="52984"/>
                  </a:lnTo>
                  <a:lnTo>
                    <a:pt x="46469" y="73583"/>
                  </a:lnTo>
                  <a:lnTo>
                    <a:pt x="40195" y="77914"/>
                  </a:lnTo>
                  <a:lnTo>
                    <a:pt x="34264" y="81876"/>
                  </a:lnTo>
                  <a:lnTo>
                    <a:pt x="26454" y="86842"/>
                  </a:lnTo>
                  <a:lnTo>
                    <a:pt x="20434" y="92189"/>
                  </a:lnTo>
                  <a:lnTo>
                    <a:pt x="5422" y="105257"/>
                  </a:lnTo>
                  <a:lnTo>
                    <a:pt x="0" y="110274"/>
                  </a:lnTo>
                  <a:lnTo>
                    <a:pt x="6553" y="106514"/>
                  </a:lnTo>
                  <a:lnTo>
                    <a:pt x="17653" y="99656"/>
                  </a:lnTo>
                  <a:lnTo>
                    <a:pt x="29781" y="91833"/>
                  </a:lnTo>
                  <a:lnTo>
                    <a:pt x="38125" y="88315"/>
                  </a:lnTo>
                  <a:lnTo>
                    <a:pt x="44424" y="85331"/>
                  </a:lnTo>
                  <a:lnTo>
                    <a:pt x="51003" y="82003"/>
                  </a:lnTo>
                  <a:lnTo>
                    <a:pt x="58026" y="78651"/>
                  </a:lnTo>
                  <a:lnTo>
                    <a:pt x="65608" y="75565"/>
                  </a:lnTo>
                  <a:lnTo>
                    <a:pt x="73469" y="72529"/>
                  </a:lnTo>
                  <a:lnTo>
                    <a:pt x="81597" y="69278"/>
                  </a:lnTo>
                  <a:lnTo>
                    <a:pt x="127266" y="54597"/>
                  </a:lnTo>
                  <a:lnTo>
                    <a:pt x="137248" y="51993"/>
                  </a:lnTo>
                  <a:lnTo>
                    <a:pt x="147320" y="49250"/>
                  </a:lnTo>
                  <a:lnTo>
                    <a:pt x="189496" y="39636"/>
                  </a:lnTo>
                  <a:lnTo>
                    <a:pt x="244157" y="28651"/>
                  </a:lnTo>
                  <a:lnTo>
                    <a:pt x="287058" y="20929"/>
                  </a:lnTo>
                  <a:lnTo>
                    <a:pt x="327787" y="16268"/>
                  </a:lnTo>
                  <a:lnTo>
                    <a:pt x="337400" y="15722"/>
                  </a:lnTo>
                  <a:lnTo>
                    <a:pt x="346849" y="15062"/>
                  </a:lnTo>
                  <a:lnTo>
                    <a:pt x="378587" y="16141"/>
                  </a:lnTo>
                  <a:lnTo>
                    <a:pt x="378167" y="15722"/>
                  </a:lnTo>
                  <a:lnTo>
                    <a:pt x="377558" y="15265"/>
                  </a:lnTo>
                  <a:lnTo>
                    <a:pt x="377621" y="15062"/>
                  </a:lnTo>
                  <a:lnTo>
                    <a:pt x="378879" y="11366"/>
                  </a:lnTo>
                  <a:lnTo>
                    <a:pt x="380149" y="4483"/>
                  </a:lnTo>
                  <a:close/>
                </a:path>
                <a:path w="509270" h="397509">
                  <a:moveTo>
                    <a:pt x="509206" y="324167"/>
                  </a:moveTo>
                  <a:lnTo>
                    <a:pt x="494906" y="323037"/>
                  </a:lnTo>
                  <a:lnTo>
                    <a:pt x="485838" y="326948"/>
                  </a:lnTo>
                  <a:lnTo>
                    <a:pt x="486676" y="324713"/>
                  </a:lnTo>
                  <a:lnTo>
                    <a:pt x="487819" y="320687"/>
                  </a:lnTo>
                  <a:lnTo>
                    <a:pt x="462445" y="328841"/>
                  </a:lnTo>
                  <a:lnTo>
                    <a:pt x="426491" y="338937"/>
                  </a:lnTo>
                  <a:lnTo>
                    <a:pt x="417118" y="341706"/>
                  </a:lnTo>
                  <a:lnTo>
                    <a:pt x="397751" y="346900"/>
                  </a:lnTo>
                  <a:lnTo>
                    <a:pt x="368058" y="355257"/>
                  </a:lnTo>
                  <a:lnTo>
                    <a:pt x="328231" y="363931"/>
                  </a:lnTo>
                  <a:lnTo>
                    <a:pt x="268909" y="374396"/>
                  </a:lnTo>
                  <a:lnTo>
                    <a:pt x="214744" y="383082"/>
                  </a:lnTo>
                  <a:lnTo>
                    <a:pt x="170738" y="389445"/>
                  </a:lnTo>
                  <a:lnTo>
                    <a:pt x="162433" y="390486"/>
                  </a:lnTo>
                  <a:lnTo>
                    <a:pt x="155041" y="391706"/>
                  </a:lnTo>
                  <a:lnTo>
                    <a:pt x="136969" y="392722"/>
                  </a:lnTo>
                  <a:lnTo>
                    <a:pt x="129946" y="393433"/>
                  </a:lnTo>
                  <a:lnTo>
                    <a:pt x="136779" y="394512"/>
                  </a:lnTo>
                  <a:lnTo>
                    <a:pt x="155181" y="396544"/>
                  </a:lnTo>
                  <a:lnTo>
                    <a:pt x="162547" y="396417"/>
                  </a:lnTo>
                  <a:lnTo>
                    <a:pt x="171157" y="396836"/>
                  </a:lnTo>
                  <a:lnTo>
                    <a:pt x="177787" y="397065"/>
                  </a:lnTo>
                  <a:lnTo>
                    <a:pt x="184772" y="397129"/>
                  </a:lnTo>
                  <a:lnTo>
                    <a:pt x="192100" y="397040"/>
                  </a:lnTo>
                  <a:lnTo>
                    <a:pt x="233629" y="395173"/>
                  </a:lnTo>
                  <a:lnTo>
                    <a:pt x="281101" y="390525"/>
                  </a:lnTo>
                  <a:lnTo>
                    <a:pt x="321576" y="384911"/>
                  </a:lnTo>
                  <a:lnTo>
                    <a:pt x="359879" y="377355"/>
                  </a:lnTo>
                  <a:lnTo>
                    <a:pt x="366166" y="376021"/>
                  </a:lnTo>
                  <a:lnTo>
                    <a:pt x="373519" y="373964"/>
                  </a:lnTo>
                  <a:lnTo>
                    <a:pt x="380123" y="371868"/>
                  </a:lnTo>
                  <a:lnTo>
                    <a:pt x="386753" y="369951"/>
                  </a:lnTo>
                  <a:lnTo>
                    <a:pt x="431685" y="355625"/>
                  </a:lnTo>
                  <a:lnTo>
                    <a:pt x="475551" y="339293"/>
                  </a:lnTo>
                  <a:lnTo>
                    <a:pt x="505714" y="325793"/>
                  </a:lnTo>
                  <a:lnTo>
                    <a:pt x="509206" y="324167"/>
                  </a:lnTo>
                  <a:close/>
                </a:path>
              </a:pathLst>
            </a:custGeom>
            <a:solidFill>
              <a:srgbClr val="C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23">
              <a:extLst>
                <a:ext uri="{FF2B5EF4-FFF2-40B4-BE49-F238E27FC236}">
                  <a16:creationId xmlns:a16="http://schemas.microsoft.com/office/drawing/2014/main" id="{E8586163-FE5A-4F48-9F8F-1F1A25A0E4A5}"/>
                </a:ext>
              </a:extLst>
            </p:cNvPr>
            <p:cNvSpPr/>
            <p:nvPr/>
          </p:nvSpPr>
          <p:spPr>
            <a:xfrm>
              <a:off x="4397764" y="8022198"/>
              <a:ext cx="3108325" cy="2126615"/>
            </a:xfrm>
            <a:custGeom>
              <a:avLst/>
              <a:gdLst/>
              <a:ahLst/>
              <a:cxnLst/>
              <a:rect l="l" t="t" r="r" b="b"/>
              <a:pathLst>
                <a:path w="3108325" h="2126615">
                  <a:moveTo>
                    <a:pt x="2757758" y="0"/>
                  </a:moveTo>
                  <a:lnTo>
                    <a:pt x="0" y="1148865"/>
                  </a:lnTo>
                  <a:lnTo>
                    <a:pt x="350146" y="2126050"/>
                  </a:lnTo>
                  <a:lnTo>
                    <a:pt x="3107873" y="977184"/>
                  </a:lnTo>
                  <a:lnTo>
                    <a:pt x="2757758" y="0"/>
                  </a:lnTo>
                  <a:close/>
                </a:path>
              </a:pathLst>
            </a:custGeom>
            <a:solidFill>
              <a:srgbClr val="5CB1EB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1" name="object 24">
              <a:extLst>
                <a:ext uri="{FF2B5EF4-FFF2-40B4-BE49-F238E27FC236}">
                  <a16:creationId xmlns:a16="http://schemas.microsoft.com/office/drawing/2014/main" id="{211DF3FB-DEB8-3342-9A8A-89151137DD20}"/>
                </a:ext>
              </a:extLst>
            </p:cNvPr>
            <p:cNvSpPr/>
            <p:nvPr/>
          </p:nvSpPr>
          <p:spPr>
            <a:xfrm>
              <a:off x="7167027" y="8033170"/>
              <a:ext cx="475615" cy="902335"/>
            </a:xfrm>
            <a:custGeom>
              <a:avLst/>
              <a:gdLst/>
              <a:ahLst/>
              <a:cxnLst/>
              <a:rect l="l" t="t" r="r" b="b"/>
              <a:pathLst>
                <a:path w="475615" h="902334">
                  <a:moveTo>
                    <a:pt x="174622" y="0"/>
                  </a:moveTo>
                  <a:lnTo>
                    <a:pt x="0" y="62542"/>
                  </a:lnTo>
                  <a:lnTo>
                    <a:pt x="300828" y="902129"/>
                  </a:lnTo>
                  <a:lnTo>
                    <a:pt x="475420" y="839524"/>
                  </a:lnTo>
                  <a:lnTo>
                    <a:pt x="174622" y="0"/>
                  </a:lnTo>
                  <a:close/>
                </a:path>
              </a:pathLst>
            </a:custGeom>
            <a:solidFill>
              <a:srgbClr val="F0F0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25">
              <a:extLst>
                <a:ext uri="{FF2B5EF4-FFF2-40B4-BE49-F238E27FC236}">
                  <a16:creationId xmlns:a16="http://schemas.microsoft.com/office/drawing/2014/main" id="{32E0105A-A4E1-EB43-B10F-1055898EF334}"/>
                </a:ext>
              </a:extLst>
            </p:cNvPr>
            <p:cNvSpPr/>
            <p:nvPr/>
          </p:nvSpPr>
          <p:spPr>
            <a:xfrm>
              <a:off x="7351369" y="7627105"/>
              <a:ext cx="1526540" cy="1236980"/>
            </a:xfrm>
            <a:custGeom>
              <a:avLst/>
              <a:gdLst/>
              <a:ahLst/>
              <a:cxnLst/>
              <a:rect l="l" t="t" r="r" b="b"/>
              <a:pathLst>
                <a:path w="1526540" h="1236979">
                  <a:moveTo>
                    <a:pt x="1526184" y="806983"/>
                  </a:moveTo>
                  <a:lnTo>
                    <a:pt x="1519682" y="762292"/>
                  </a:lnTo>
                  <a:lnTo>
                    <a:pt x="1496352" y="723658"/>
                  </a:lnTo>
                  <a:lnTo>
                    <a:pt x="1461223" y="697865"/>
                  </a:lnTo>
                  <a:lnTo>
                    <a:pt x="1418971" y="687120"/>
                  </a:lnTo>
                  <a:lnTo>
                    <a:pt x="1404086" y="689292"/>
                  </a:lnTo>
                  <a:lnTo>
                    <a:pt x="1402753" y="682383"/>
                  </a:lnTo>
                  <a:lnTo>
                    <a:pt x="1407871" y="681634"/>
                  </a:lnTo>
                  <a:lnTo>
                    <a:pt x="1449654" y="656399"/>
                  </a:lnTo>
                  <a:lnTo>
                    <a:pt x="1477568" y="618413"/>
                  </a:lnTo>
                  <a:lnTo>
                    <a:pt x="1489189" y="572744"/>
                  </a:lnTo>
                  <a:lnTo>
                    <a:pt x="1482140" y="524408"/>
                  </a:lnTo>
                  <a:lnTo>
                    <a:pt x="1456893" y="482625"/>
                  </a:lnTo>
                  <a:lnTo>
                    <a:pt x="1418894" y="454736"/>
                  </a:lnTo>
                  <a:lnTo>
                    <a:pt x="1373225" y="443115"/>
                  </a:lnTo>
                  <a:lnTo>
                    <a:pt x="1347190" y="446913"/>
                  </a:lnTo>
                  <a:lnTo>
                    <a:pt x="1344142" y="438442"/>
                  </a:lnTo>
                  <a:lnTo>
                    <a:pt x="1367142" y="435076"/>
                  </a:lnTo>
                  <a:lnTo>
                    <a:pt x="1408938" y="409829"/>
                  </a:lnTo>
                  <a:lnTo>
                    <a:pt x="1436839" y="371830"/>
                  </a:lnTo>
                  <a:lnTo>
                    <a:pt x="1448473" y="326148"/>
                  </a:lnTo>
                  <a:lnTo>
                    <a:pt x="1441424" y="277837"/>
                  </a:lnTo>
                  <a:lnTo>
                    <a:pt x="1416189" y="236054"/>
                  </a:lnTo>
                  <a:lnTo>
                    <a:pt x="1378191" y="208140"/>
                  </a:lnTo>
                  <a:lnTo>
                    <a:pt x="1332509" y="196519"/>
                  </a:lnTo>
                  <a:lnTo>
                    <a:pt x="1325956" y="197485"/>
                  </a:lnTo>
                  <a:lnTo>
                    <a:pt x="1342237" y="175336"/>
                  </a:lnTo>
                  <a:lnTo>
                    <a:pt x="1353883" y="129667"/>
                  </a:lnTo>
                  <a:lnTo>
                    <a:pt x="1346847" y="81330"/>
                  </a:lnTo>
                  <a:lnTo>
                    <a:pt x="1321587" y="39535"/>
                  </a:lnTo>
                  <a:lnTo>
                    <a:pt x="1283576" y="11633"/>
                  </a:lnTo>
                  <a:lnTo>
                    <a:pt x="1237894" y="0"/>
                  </a:lnTo>
                  <a:lnTo>
                    <a:pt x="1189583" y="7061"/>
                  </a:lnTo>
                  <a:lnTo>
                    <a:pt x="1170673" y="18478"/>
                  </a:lnTo>
                  <a:lnTo>
                    <a:pt x="1168831" y="14465"/>
                  </a:lnTo>
                  <a:lnTo>
                    <a:pt x="519442" y="216471"/>
                  </a:lnTo>
                  <a:lnTo>
                    <a:pt x="420954" y="266636"/>
                  </a:lnTo>
                  <a:lnTo>
                    <a:pt x="365074" y="280847"/>
                  </a:lnTo>
                  <a:lnTo>
                    <a:pt x="331089" y="256819"/>
                  </a:lnTo>
                  <a:lnTo>
                    <a:pt x="298259" y="192303"/>
                  </a:lnTo>
                  <a:lnTo>
                    <a:pt x="230200" y="245325"/>
                  </a:lnTo>
                  <a:lnTo>
                    <a:pt x="187388" y="284175"/>
                  </a:lnTo>
                  <a:lnTo>
                    <a:pt x="151726" y="327914"/>
                  </a:lnTo>
                  <a:lnTo>
                    <a:pt x="105105" y="395617"/>
                  </a:lnTo>
                  <a:lnTo>
                    <a:pt x="0" y="433260"/>
                  </a:lnTo>
                  <a:lnTo>
                    <a:pt x="277901" y="1208747"/>
                  </a:lnTo>
                  <a:lnTo>
                    <a:pt x="383006" y="1171092"/>
                  </a:lnTo>
                  <a:lnTo>
                    <a:pt x="441706" y="1218984"/>
                  </a:lnTo>
                  <a:lnTo>
                    <a:pt x="491223" y="1236637"/>
                  </a:lnTo>
                  <a:lnTo>
                    <a:pt x="558482" y="1225575"/>
                  </a:lnTo>
                  <a:lnTo>
                    <a:pt x="670433" y="1187335"/>
                  </a:lnTo>
                  <a:lnTo>
                    <a:pt x="1446237" y="909332"/>
                  </a:lnTo>
                  <a:lnTo>
                    <a:pt x="1446047" y="908354"/>
                  </a:lnTo>
                  <a:lnTo>
                    <a:pt x="1450987" y="907630"/>
                  </a:lnTo>
                  <a:lnTo>
                    <a:pt x="1489633" y="884326"/>
                  </a:lnTo>
                  <a:lnTo>
                    <a:pt x="1515427" y="849210"/>
                  </a:lnTo>
                  <a:lnTo>
                    <a:pt x="1526184" y="806983"/>
                  </a:lnTo>
                  <a:close/>
                </a:path>
              </a:pathLst>
            </a:custGeom>
            <a:solidFill>
              <a:srgbClr val="FCD1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4" name="Afbeelding 3" descr="Afbeelding met Graphics, Lettertype, grafische vormgeving, ontwerp&#10;&#10;Automatisch gegenereerde beschrijving">
            <a:extLst>
              <a:ext uri="{FF2B5EF4-FFF2-40B4-BE49-F238E27FC236}">
                <a16:creationId xmlns:a16="http://schemas.microsoft.com/office/drawing/2014/main" id="{979C1991-5DC9-580D-ED30-6A29A015E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3064" y="363574"/>
            <a:ext cx="2142976" cy="67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082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98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object 14">
            <a:extLst>
              <a:ext uri="{FF2B5EF4-FFF2-40B4-BE49-F238E27FC236}">
                <a16:creationId xmlns:a16="http://schemas.microsoft.com/office/drawing/2014/main" id="{3AFE240C-4825-9147-9575-F8254B635153}"/>
              </a:ext>
            </a:extLst>
          </p:cNvPr>
          <p:cNvGrpSpPr/>
          <p:nvPr/>
        </p:nvGrpSpPr>
        <p:grpSpPr>
          <a:xfrm>
            <a:off x="-1109328" y="4320489"/>
            <a:ext cx="3737052" cy="2973084"/>
            <a:chOff x="4397764" y="5245925"/>
            <a:chExt cx="6162675" cy="4902835"/>
          </a:xfrm>
          <a:effectLst>
            <a:outerShdw blurRad="201099" dist="90351" dir="5400000" algn="ctr" rotWithShape="0">
              <a:srgbClr val="984807">
                <a:alpha val="43000"/>
              </a:srgbClr>
            </a:outerShdw>
          </a:effectLst>
        </p:grpSpPr>
        <p:sp>
          <p:nvSpPr>
            <p:cNvPr id="22" name="object 15">
              <a:extLst>
                <a:ext uri="{FF2B5EF4-FFF2-40B4-BE49-F238E27FC236}">
                  <a16:creationId xmlns:a16="http://schemas.microsoft.com/office/drawing/2014/main" id="{13715F18-69B5-1E47-9313-F25D624392E4}"/>
                </a:ext>
              </a:extLst>
            </p:cNvPr>
            <p:cNvSpPr/>
            <p:nvPr/>
          </p:nvSpPr>
          <p:spPr>
            <a:xfrm>
              <a:off x="7575210" y="7434175"/>
              <a:ext cx="1370965" cy="1586865"/>
            </a:xfrm>
            <a:custGeom>
              <a:avLst/>
              <a:gdLst/>
              <a:ahLst/>
              <a:cxnLst/>
              <a:rect l="l" t="t" r="r" b="b"/>
              <a:pathLst>
                <a:path w="1370965" h="1586865">
                  <a:moveTo>
                    <a:pt x="519451" y="0"/>
                  </a:moveTo>
                  <a:lnTo>
                    <a:pt x="478425" y="1937"/>
                  </a:lnTo>
                  <a:lnTo>
                    <a:pt x="435337" y="7249"/>
                  </a:lnTo>
                  <a:lnTo>
                    <a:pt x="390049" y="15861"/>
                  </a:lnTo>
                  <a:lnTo>
                    <a:pt x="342426" y="27701"/>
                  </a:lnTo>
                  <a:lnTo>
                    <a:pt x="292331" y="42695"/>
                  </a:lnTo>
                  <a:lnTo>
                    <a:pt x="239627" y="60770"/>
                  </a:lnTo>
                  <a:lnTo>
                    <a:pt x="184178" y="81853"/>
                  </a:lnTo>
                  <a:lnTo>
                    <a:pt x="125848" y="105871"/>
                  </a:lnTo>
                  <a:lnTo>
                    <a:pt x="64501" y="132750"/>
                  </a:lnTo>
                  <a:lnTo>
                    <a:pt x="0" y="162418"/>
                  </a:lnTo>
                  <a:lnTo>
                    <a:pt x="309730" y="1011123"/>
                  </a:lnTo>
                  <a:lnTo>
                    <a:pt x="488796" y="1441607"/>
                  </a:lnTo>
                  <a:lnTo>
                    <a:pt x="605437" y="1586695"/>
                  </a:lnTo>
                  <a:lnTo>
                    <a:pt x="727894" y="1579213"/>
                  </a:lnTo>
                  <a:lnTo>
                    <a:pt x="1266945" y="1435657"/>
                  </a:lnTo>
                  <a:lnTo>
                    <a:pt x="1342121" y="1405172"/>
                  </a:lnTo>
                  <a:lnTo>
                    <a:pt x="1370425" y="1370086"/>
                  </a:lnTo>
                  <a:lnTo>
                    <a:pt x="1354776" y="1307964"/>
                  </a:lnTo>
                  <a:lnTo>
                    <a:pt x="1298096" y="1196376"/>
                  </a:lnTo>
                  <a:lnTo>
                    <a:pt x="1256363" y="1139478"/>
                  </a:lnTo>
                  <a:lnTo>
                    <a:pt x="1219139" y="1117362"/>
                  </a:lnTo>
                  <a:lnTo>
                    <a:pt x="1182173" y="1117625"/>
                  </a:lnTo>
                  <a:lnTo>
                    <a:pt x="1214807" y="1018587"/>
                  </a:lnTo>
                  <a:lnTo>
                    <a:pt x="1214406" y="953107"/>
                  </a:lnTo>
                  <a:lnTo>
                    <a:pt x="1170819" y="891965"/>
                  </a:lnTo>
                  <a:lnTo>
                    <a:pt x="1073894" y="805938"/>
                  </a:lnTo>
                  <a:lnTo>
                    <a:pt x="1095689" y="732114"/>
                  </a:lnTo>
                  <a:lnTo>
                    <a:pt x="1090253" y="683000"/>
                  </a:lnTo>
                  <a:lnTo>
                    <a:pt x="1046154" y="636544"/>
                  </a:lnTo>
                  <a:lnTo>
                    <a:pt x="951960" y="570688"/>
                  </a:lnTo>
                  <a:lnTo>
                    <a:pt x="974666" y="492402"/>
                  </a:lnTo>
                  <a:lnTo>
                    <a:pt x="971084" y="439771"/>
                  </a:lnTo>
                  <a:lnTo>
                    <a:pt x="931179" y="388915"/>
                  </a:lnTo>
                  <a:lnTo>
                    <a:pt x="844916" y="315953"/>
                  </a:lnTo>
                  <a:lnTo>
                    <a:pt x="871214" y="235219"/>
                  </a:lnTo>
                  <a:lnTo>
                    <a:pt x="868001" y="181992"/>
                  </a:lnTo>
                  <a:lnTo>
                    <a:pt x="824495" y="132588"/>
                  </a:lnTo>
                  <a:lnTo>
                    <a:pt x="729914" y="63322"/>
                  </a:lnTo>
                  <a:lnTo>
                    <a:pt x="665648" y="27451"/>
                  </a:lnTo>
                  <a:lnTo>
                    <a:pt x="595857" y="6538"/>
                  </a:lnTo>
                  <a:lnTo>
                    <a:pt x="558549" y="1509"/>
                  </a:lnTo>
                  <a:lnTo>
                    <a:pt x="519451" y="0"/>
                  </a:lnTo>
                  <a:close/>
                </a:path>
              </a:pathLst>
            </a:custGeom>
            <a:solidFill>
              <a:srgbClr val="D4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16">
              <a:extLst>
                <a:ext uri="{FF2B5EF4-FFF2-40B4-BE49-F238E27FC236}">
                  <a16:creationId xmlns:a16="http://schemas.microsoft.com/office/drawing/2014/main" id="{C40E3B46-22CD-E045-A8AD-07DAA3092ECB}"/>
                </a:ext>
              </a:extLst>
            </p:cNvPr>
            <p:cNvSpPr/>
            <p:nvPr/>
          </p:nvSpPr>
          <p:spPr>
            <a:xfrm>
              <a:off x="7727160" y="7434458"/>
              <a:ext cx="1174115" cy="1354455"/>
            </a:xfrm>
            <a:custGeom>
              <a:avLst/>
              <a:gdLst/>
              <a:ahLst/>
              <a:cxnLst/>
              <a:rect l="l" t="t" r="r" b="b"/>
              <a:pathLst>
                <a:path w="1174115" h="1354454">
                  <a:moveTo>
                    <a:pt x="381376" y="0"/>
                  </a:moveTo>
                  <a:lnTo>
                    <a:pt x="335636" y="1111"/>
                  </a:lnTo>
                  <a:lnTo>
                    <a:pt x="287304" y="6547"/>
                  </a:lnTo>
                  <a:lnTo>
                    <a:pt x="236187" y="16201"/>
                  </a:lnTo>
                  <a:lnTo>
                    <a:pt x="182091" y="29966"/>
                  </a:lnTo>
                  <a:lnTo>
                    <a:pt x="124823" y="47735"/>
                  </a:lnTo>
                  <a:lnTo>
                    <a:pt x="64191" y="69401"/>
                  </a:lnTo>
                  <a:lnTo>
                    <a:pt x="0" y="94857"/>
                  </a:lnTo>
                  <a:lnTo>
                    <a:pt x="55346" y="240114"/>
                  </a:lnTo>
                  <a:lnTo>
                    <a:pt x="92801" y="336958"/>
                  </a:lnTo>
                  <a:lnTo>
                    <a:pt x="111790" y="385316"/>
                  </a:lnTo>
                  <a:lnTo>
                    <a:pt x="130996" y="433604"/>
                  </a:lnTo>
                  <a:lnTo>
                    <a:pt x="150451" y="481798"/>
                  </a:lnTo>
                  <a:lnTo>
                    <a:pt x="170185" y="529878"/>
                  </a:lnTo>
                  <a:lnTo>
                    <a:pt x="190231" y="577821"/>
                  </a:lnTo>
                  <a:lnTo>
                    <a:pt x="210620" y="625607"/>
                  </a:lnTo>
                  <a:lnTo>
                    <a:pt x="231383" y="673213"/>
                  </a:lnTo>
                  <a:lnTo>
                    <a:pt x="252553" y="720617"/>
                  </a:lnTo>
                  <a:lnTo>
                    <a:pt x="274161" y="767799"/>
                  </a:lnTo>
                  <a:lnTo>
                    <a:pt x="296238" y="814735"/>
                  </a:lnTo>
                  <a:lnTo>
                    <a:pt x="318816" y="861405"/>
                  </a:lnTo>
                  <a:lnTo>
                    <a:pt x="341927" y="907787"/>
                  </a:lnTo>
                  <a:lnTo>
                    <a:pt x="365603" y="953858"/>
                  </a:lnTo>
                  <a:lnTo>
                    <a:pt x="389874" y="999598"/>
                  </a:lnTo>
                  <a:lnTo>
                    <a:pt x="414772" y="1044985"/>
                  </a:lnTo>
                  <a:lnTo>
                    <a:pt x="437769" y="1086189"/>
                  </a:lnTo>
                  <a:lnTo>
                    <a:pt x="462663" y="1129314"/>
                  </a:lnTo>
                  <a:lnTo>
                    <a:pt x="489785" y="1172793"/>
                  </a:lnTo>
                  <a:lnTo>
                    <a:pt x="519464" y="1215060"/>
                  </a:lnTo>
                  <a:lnTo>
                    <a:pt x="552031" y="1254547"/>
                  </a:lnTo>
                  <a:lnTo>
                    <a:pt x="587815" y="1289687"/>
                  </a:lnTo>
                  <a:lnTo>
                    <a:pt x="627147" y="1318915"/>
                  </a:lnTo>
                  <a:lnTo>
                    <a:pt x="670356" y="1340662"/>
                  </a:lnTo>
                  <a:lnTo>
                    <a:pt x="717127" y="1352445"/>
                  </a:lnTo>
                  <a:lnTo>
                    <a:pt x="764905" y="1353931"/>
                  </a:lnTo>
                  <a:lnTo>
                    <a:pt x="813068" y="1347730"/>
                  </a:lnTo>
                  <a:lnTo>
                    <a:pt x="860996" y="1336450"/>
                  </a:lnTo>
                  <a:lnTo>
                    <a:pt x="908069" y="1322702"/>
                  </a:lnTo>
                  <a:lnTo>
                    <a:pt x="953667" y="1309092"/>
                  </a:lnTo>
                  <a:lnTo>
                    <a:pt x="1008330" y="1294513"/>
                  </a:lnTo>
                  <a:lnTo>
                    <a:pt x="1063183" y="1281563"/>
                  </a:lnTo>
                  <a:lnTo>
                    <a:pt x="1118234" y="1270079"/>
                  </a:lnTo>
                  <a:lnTo>
                    <a:pt x="1173493" y="1259900"/>
                  </a:lnTo>
                  <a:lnTo>
                    <a:pt x="1168365" y="1245052"/>
                  </a:lnTo>
                  <a:lnTo>
                    <a:pt x="1146143" y="1196091"/>
                  </a:lnTo>
                  <a:lnTo>
                    <a:pt x="1104411" y="1139192"/>
                  </a:lnTo>
                  <a:lnTo>
                    <a:pt x="1067191" y="1117076"/>
                  </a:lnTo>
                  <a:lnTo>
                    <a:pt x="1040468" y="1114779"/>
                  </a:lnTo>
                  <a:lnTo>
                    <a:pt x="1030230" y="1117339"/>
                  </a:lnTo>
                  <a:lnTo>
                    <a:pt x="1062858" y="1018302"/>
                  </a:lnTo>
                  <a:lnTo>
                    <a:pt x="1062454" y="952822"/>
                  </a:lnTo>
                  <a:lnTo>
                    <a:pt x="1018865" y="891679"/>
                  </a:lnTo>
                  <a:lnTo>
                    <a:pt x="921940" y="805652"/>
                  </a:lnTo>
                  <a:lnTo>
                    <a:pt x="943736" y="731828"/>
                  </a:lnTo>
                  <a:lnTo>
                    <a:pt x="938299" y="682716"/>
                  </a:lnTo>
                  <a:lnTo>
                    <a:pt x="894200" y="636262"/>
                  </a:lnTo>
                  <a:lnTo>
                    <a:pt x="800007" y="570413"/>
                  </a:lnTo>
                  <a:lnTo>
                    <a:pt x="822712" y="492120"/>
                  </a:lnTo>
                  <a:lnTo>
                    <a:pt x="819130" y="439487"/>
                  </a:lnTo>
                  <a:lnTo>
                    <a:pt x="779226" y="388630"/>
                  </a:lnTo>
                  <a:lnTo>
                    <a:pt x="692963" y="315667"/>
                  </a:lnTo>
                  <a:lnTo>
                    <a:pt x="719260" y="234940"/>
                  </a:lnTo>
                  <a:lnTo>
                    <a:pt x="716047" y="181716"/>
                  </a:lnTo>
                  <a:lnTo>
                    <a:pt x="672541" y="132312"/>
                  </a:lnTo>
                  <a:lnTo>
                    <a:pt x="577961" y="63047"/>
                  </a:lnTo>
                  <a:lnTo>
                    <a:pt x="542282" y="40934"/>
                  </a:lnTo>
                  <a:lnTo>
                    <a:pt x="504977" y="23679"/>
                  </a:lnTo>
                  <a:lnTo>
                    <a:pt x="465853" y="11177"/>
                  </a:lnTo>
                  <a:lnTo>
                    <a:pt x="424717" y="3319"/>
                  </a:lnTo>
                  <a:lnTo>
                    <a:pt x="381376" y="0"/>
                  </a:lnTo>
                  <a:close/>
                </a:path>
              </a:pathLst>
            </a:custGeom>
            <a:solidFill>
              <a:srgbClr val="FA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17">
              <a:extLst>
                <a:ext uri="{FF2B5EF4-FFF2-40B4-BE49-F238E27FC236}">
                  <a16:creationId xmlns:a16="http://schemas.microsoft.com/office/drawing/2014/main" id="{B4A8841E-4150-E54E-AEA6-CD73F410AAC3}"/>
                </a:ext>
              </a:extLst>
            </p:cNvPr>
            <p:cNvSpPr/>
            <p:nvPr/>
          </p:nvSpPr>
          <p:spPr>
            <a:xfrm>
              <a:off x="7575210" y="7434178"/>
              <a:ext cx="912494" cy="460375"/>
            </a:xfrm>
            <a:custGeom>
              <a:avLst/>
              <a:gdLst/>
              <a:ahLst/>
              <a:cxnLst/>
              <a:rect l="l" t="t" r="r" b="b"/>
              <a:pathLst>
                <a:path w="912495" h="460375">
                  <a:moveTo>
                    <a:pt x="519451" y="0"/>
                  </a:moveTo>
                  <a:lnTo>
                    <a:pt x="478425" y="1937"/>
                  </a:lnTo>
                  <a:lnTo>
                    <a:pt x="435337" y="7249"/>
                  </a:lnTo>
                  <a:lnTo>
                    <a:pt x="390049" y="15861"/>
                  </a:lnTo>
                  <a:lnTo>
                    <a:pt x="342426" y="27701"/>
                  </a:lnTo>
                  <a:lnTo>
                    <a:pt x="292331" y="42695"/>
                  </a:lnTo>
                  <a:lnTo>
                    <a:pt x="239627" y="60770"/>
                  </a:lnTo>
                  <a:lnTo>
                    <a:pt x="184178" y="81853"/>
                  </a:lnTo>
                  <a:lnTo>
                    <a:pt x="125848" y="105871"/>
                  </a:lnTo>
                  <a:lnTo>
                    <a:pt x="64501" y="132750"/>
                  </a:lnTo>
                  <a:lnTo>
                    <a:pt x="0" y="162418"/>
                  </a:lnTo>
                  <a:lnTo>
                    <a:pt x="26881" y="236618"/>
                  </a:lnTo>
                  <a:lnTo>
                    <a:pt x="47584" y="292370"/>
                  </a:lnTo>
                  <a:lnTo>
                    <a:pt x="72678" y="357588"/>
                  </a:lnTo>
                  <a:lnTo>
                    <a:pt x="112729" y="460189"/>
                  </a:lnTo>
                  <a:lnTo>
                    <a:pt x="220935" y="431405"/>
                  </a:lnTo>
                  <a:lnTo>
                    <a:pt x="238368" y="445608"/>
                  </a:lnTo>
                  <a:lnTo>
                    <a:pt x="255149" y="454988"/>
                  </a:lnTo>
                  <a:lnTo>
                    <a:pt x="271129" y="459267"/>
                  </a:lnTo>
                  <a:lnTo>
                    <a:pt x="286158" y="458168"/>
                  </a:lnTo>
                  <a:lnTo>
                    <a:pt x="429161" y="423975"/>
                  </a:lnTo>
                  <a:lnTo>
                    <a:pt x="542069" y="405254"/>
                  </a:lnTo>
                  <a:lnTo>
                    <a:pt x="683598" y="395415"/>
                  </a:lnTo>
                  <a:lnTo>
                    <a:pt x="912464" y="387867"/>
                  </a:lnTo>
                  <a:lnTo>
                    <a:pt x="899153" y="370001"/>
                  </a:lnTo>
                  <a:lnTo>
                    <a:pt x="883590" y="352003"/>
                  </a:lnTo>
                  <a:lnTo>
                    <a:pt x="865578" y="333955"/>
                  </a:lnTo>
                  <a:lnTo>
                    <a:pt x="844916" y="315942"/>
                  </a:lnTo>
                  <a:lnTo>
                    <a:pt x="871214" y="235215"/>
                  </a:lnTo>
                  <a:lnTo>
                    <a:pt x="868001" y="181991"/>
                  </a:lnTo>
                  <a:lnTo>
                    <a:pt x="824495" y="132588"/>
                  </a:lnTo>
                  <a:lnTo>
                    <a:pt x="729914" y="63322"/>
                  </a:lnTo>
                  <a:lnTo>
                    <a:pt x="665648" y="27451"/>
                  </a:lnTo>
                  <a:lnTo>
                    <a:pt x="595857" y="6538"/>
                  </a:lnTo>
                  <a:lnTo>
                    <a:pt x="558549" y="1509"/>
                  </a:lnTo>
                  <a:lnTo>
                    <a:pt x="519451" y="0"/>
                  </a:lnTo>
                  <a:close/>
                </a:path>
              </a:pathLst>
            </a:custGeom>
            <a:solidFill>
              <a:srgbClr val="A1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18">
              <a:extLst>
                <a:ext uri="{FF2B5EF4-FFF2-40B4-BE49-F238E27FC236}">
                  <a16:creationId xmlns:a16="http://schemas.microsoft.com/office/drawing/2014/main" id="{6AE72519-1D77-0144-91FF-9B0BEB2DE522}"/>
                </a:ext>
              </a:extLst>
            </p:cNvPr>
            <p:cNvSpPr/>
            <p:nvPr/>
          </p:nvSpPr>
          <p:spPr>
            <a:xfrm>
              <a:off x="7030361" y="6797046"/>
              <a:ext cx="877569" cy="1031240"/>
            </a:xfrm>
            <a:custGeom>
              <a:avLst/>
              <a:gdLst/>
              <a:ahLst/>
              <a:cxnLst/>
              <a:rect l="l" t="t" r="r" b="b"/>
              <a:pathLst>
                <a:path w="877570" h="1031240">
                  <a:moveTo>
                    <a:pt x="644364" y="0"/>
                  </a:moveTo>
                  <a:lnTo>
                    <a:pt x="60779" y="155471"/>
                  </a:lnTo>
                  <a:lnTo>
                    <a:pt x="27116" y="184250"/>
                  </a:lnTo>
                  <a:lnTo>
                    <a:pt x="6785" y="245314"/>
                  </a:lnTo>
                  <a:lnTo>
                    <a:pt x="1686" y="286121"/>
                  </a:lnTo>
                  <a:lnTo>
                    <a:pt x="0" y="332799"/>
                  </a:lnTo>
                  <a:lnTo>
                    <a:pt x="1752" y="384615"/>
                  </a:lnTo>
                  <a:lnTo>
                    <a:pt x="6970" y="440836"/>
                  </a:lnTo>
                  <a:lnTo>
                    <a:pt x="15679" y="500729"/>
                  </a:lnTo>
                  <a:lnTo>
                    <a:pt x="27908" y="563561"/>
                  </a:lnTo>
                  <a:lnTo>
                    <a:pt x="43680" y="628598"/>
                  </a:lnTo>
                  <a:lnTo>
                    <a:pt x="62351" y="692864"/>
                  </a:lnTo>
                  <a:lnTo>
                    <a:pt x="82998" y="753450"/>
                  </a:lnTo>
                  <a:lnTo>
                    <a:pt x="105234" y="809735"/>
                  </a:lnTo>
                  <a:lnTo>
                    <a:pt x="128671" y="861096"/>
                  </a:lnTo>
                  <a:lnTo>
                    <a:pt x="152923" y="906911"/>
                  </a:lnTo>
                  <a:lnTo>
                    <a:pt x="177603" y="946558"/>
                  </a:lnTo>
                  <a:lnTo>
                    <a:pt x="202324" y="979414"/>
                  </a:lnTo>
                  <a:lnTo>
                    <a:pt x="250339" y="1022267"/>
                  </a:lnTo>
                  <a:lnTo>
                    <a:pt x="272859" y="1031019"/>
                  </a:lnTo>
                  <a:lnTo>
                    <a:pt x="293872" y="1030492"/>
                  </a:lnTo>
                  <a:lnTo>
                    <a:pt x="877550" y="875030"/>
                  </a:lnTo>
                  <a:lnTo>
                    <a:pt x="644364" y="0"/>
                  </a:lnTo>
                  <a:close/>
                </a:path>
              </a:pathLst>
            </a:custGeom>
            <a:solidFill>
              <a:srgbClr val="D4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19">
              <a:extLst>
                <a:ext uri="{FF2B5EF4-FFF2-40B4-BE49-F238E27FC236}">
                  <a16:creationId xmlns:a16="http://schemas.microsoft.com/office/drawing/2014/main" id="{5734556B-D374-5942-BB69-19F9B4D7829F}"/>
                </a:ext>
              </a:extLst>
            </p:cNvPr>
            <p:cNvSpPr/>
            <p:nvPr/>
          </p:nvSpPr>
          <p:spPr>
            <a:xfrm>
              <a:off x="7565620" y="5264541"/>
              <a:ext cx="2812415" cy="2758440"/>
            </a:xfrm>
            <a:custGeom>
              <a:avLst/>
              <a:gdLst/>
              <a:ahLst/>
              <a:cxnLst/>
              <a:rect l="l" t="t" r="r" b="b"/>
              <a:pathLst>
                <a:path w="2812415" h="2758440">
                  <a:moveTo>
                    <a:pt x="2077570" y="0"/>
                  </a:moveTo>
                  <a:lnTo>
                    <a:pt x="1359116" y="740022"/>
                  </a:lnTo>
                  <a:lnTo>
                    <a:pt x="688710" y="1205743"/>
                  </a:lnTo>
                  <a:lnTo>
                    <a:pt x="193342" y="1447939"/>
                  </a:lnTo>
                  <a:lnTo>
                    <a:pt x="0" y="1517388"/>
                  </a:lnTo>
                  <a:lnTo>
                    <a:pt x="254997" y="2474982"/>
                  </a:lnTo>
                  <a:lnTo>
                    <a:pt x="944224" y="2317972"/>
                  </a:lnTo>
                  <a:lnTo>
                    <a:pt x="1440342" y="2295101"/>
                  </a:lnTo>
                  <a:lnTo>
                    <a:pt x="1983090" y="2432888"/>
                  </a:lnTo>
                  <a:lnTo>
                    <a:pt x="2812207" y="2757853"/>
                  </a:lnTo>
                  <a:lnTo>
                    <a:pt x="2077570" y="0"/>
                  </a:lnTo>
                  <a:close/>
                </a:path>
              </a:pathLst>
            </a:custGeom>
            <a:solidFill>
              <a:srgbClr val="F2F0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0">
              <a:extLst>
                <a:ext uri="{FF2B5EF4-FFF2-40B4-BE49-F238E27FC236}">
                  <a16:creationId xmlns:a16="http://schemas.microsoft.com/office/drawing/2014/main" id="{FC01740A-7173-684A-AF6A-34320DD8464B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36557" y="5245925"/>
              <a:ext cx="3523718" cy="2826808"/>
            </a:xfrm>
            <a:prstGeom prst="rect">
              <a:avLst/>
            </a:prstGeom>
          </p:spPr>
        </p:pic>
        <p:sp>
          <p:nvSpPr>
            <p:cNvPr id="28" name="object 21">
              <a:extLst>
                <a:ext uri="{FF2B5EF4-FFF2-40B4-BE49-F238E27FC236}">
                  <a16:creationId xmlns:a16="http://schemas.microsoft.com/office/drawing/2014/main" id="{8A98919C-68A5-B948-AD5B-F83A062B8955}"/>
                </a:ext>
              </a:extLst>
            </p:cNvPr>
            <p:cNvSpPr/>
            <p:nvPr/>
          </p:nvSpPr>
          <p:spPr>
            <a:xfrm>
              <a:off x="7063471" y="6953035"/>
              <a:ext cx="368300" cy="201930"/>
            </a:xfrm>
            <a:custGeom>
              <a:avLst/>
              <a:gdLst/>
              <a:ahLst/>
              <a:cxnLst/>
              <a:rect l="l" t="t" r="r" b="b"/>
              <a:pathLst>
                <a:path w="368300" h="201929">
                  <a:moveTo>
                    <a:pt x="366240" y="0"/>
                  </a:moveTo>
                  <a:lnTo>
                    <a:pt x="942" y="97305"/>
                  </a:lnTo>
                  <a:lnTo>
                    <a:pt x="0" y="201428"/>
                  </a:lnTo>
                  <a:lnTo>
                    <a:pt x="367884" y="103389"/>
                  </a:lnTo>
                  <a:lnTo>
                    <a:pt x="366240" y="0"/>
                  </a:lnTo>
                  <a:close/>
                </a:path>
              </a:pathLst>
            </a:custGeom>
            <a:solidFill>
              <a:srgbClr val="FA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2">
              <a:extLst>
                <a:ext uri="{FF2B5EF4-FFF2-40B4-BE49-F238E27FC236}">
                  <a16:creationId xmlns:a16="http://schemas.microsoft.com/office/drawing/2014/main" id="{33127771-93F7-D546-94FD-8D5B88DB86D2}"/>
                </a:ext>
              </a:extLst>
            </p:cNvPr>
            <p:cNvSpPr/>
            <p:nvPr/>
          </p:nvSpPr>
          <p:spPr>
            <a:xfrm>
              <a:off x="8271535" y="8224856"/>
              <a:ext cx="509270" cy="397510"/>
            </a:xfrm>
            <a:custGeom>
              <a:avLst/>
              <a:gdLst/>
              <a:ahLst/>
              <a:cxnLst/>
              <a:rect l="l" t="t" r="r" b="b"/>
              <a:pathLst>
                <a:path w="509270" h="397509">
                  <a:moveTo>
                    <a:pt x="380149" y="4483"/>
                  </a:moveTo>
                  <a:lnTo>
                    <a:pt x="364490" y="2247"/>
                  </a:lnTo>
                  <a:lnTo>
                    <a:pt x="356400" y="1244"/>
                  </a:lnTo>
                  <a:lnTo>
                    <a:pt x="348005" y="355"/>
                  </a:lnTo>
                  <a:lnTo>
                    <a:pt x="327520" y="0"/>
                  </a:lnTo>
                  <a:lnTo>
                    <a:pt x="316915" y="38"/>
                  </a:lnTo>
                  <a:lnTo>
                    <a:pt x="273583" y="3987"/>
                  </a:lnTo>
                  <a:lnTo>
                    <a:pt x="218389" y="13627"/>
                  </a:lnTo>
                  <a:lnTo>
                    <a:pt x="174447" y="23355"/>
                  </a:lnTo>
                  <a:lnTo>
                    <a:pt x="122237" y="38354"/>
                  </a:lnTo>
                  <a:lnTo>
                    <a:pt x="84836" y="52984"/>
                  </a:lnTo>
                  <a:lnTo>
                    <a:pt x="46469" y="73583"/>
                  </a:lnTo>
                  <a:lnTo>
                    <a:pt x="40195" y="77914"/>
                  </a:lnTo>
                  <a:lnTo>
                    <a:pt x="34264" y="81876"/>
                  </a:lnTo>
                  <a:lnTo>
                    <a:pt x="26454" y="86842"/>
                  </a:lnTo>
                  <a:lnTo>
                    <a:pt x="20434" y="92189"/>
                  </a:lnTo>
                  <a:lnTo>
                    <a:pt x="5422" y="105257"/>
                  </a:lnTo>
                  <a:lnTo>
                    <a:pt x="0" y="110274"/>
                  </a:lnTo>
                  <a:lnTo>
                    <a:pt x="6553" y="106514"/>
                  </a:lnTo>
                  <a:lnTo>
                    <a:pt x="17653" y="99656"/>
                  </a:lnTo>
                  <a:lnTo>
                    <a:pt x="29781" y="91833"/>
                  </a:lnTo>
                  <a:lnTo>
                    <a:pt x="38125" y="88315"/>
                  </a:lnTo>
                  <a:lnTo>
                    <a:pt x="44424" y="85331"/>
                  </a:lnTo>
                  <a:lnTo>
                    <a:pt x="51003" y="82003"/>
                  </a:lnTo>
                  <a:lnTo>
                    <a:pt x="58026" y="78651"/>
                  </a:lnTo>
                  <a:lnTo>
                    <a:pt x="65608" y="75565"/>
                  </a:lnTo>
                  <a:lnTo>
                    <a:pt x="73469" y="72529"/>
                  </a:lnTo>
                  <a:lnTo>
                    <a:pt x="81597" y="69278"/>
                  </a:lnTo>
                  <a:lnTo>
                    <a:pt x="127266" y="54597"/>
                  </a:lnTo>
                  <a:lnTo>
                    <a:pt x="137248" y="51993"/>
                  </a:lnTo>
                  <a:lnTo>
                    <a:pt x="147320" y="49250"/>
                  </a:lnTo>
                  <a:lnTo>
                    <a:pt x="189496" y="39636"/>
                  </a:lnTo>
                  <a:lnTo>
                    <a:pt x="244157" y="28651"/>
                  </a:lnTo>
                  <a:lnTo>
                    <a:pt x="287058" y="20929"/>
                  </a:lnTo>
                  <a:lnTo>
                    <a:pt x="327787" y="16268"/>
                  </a:lnTo>
                  <a:lnTo>
                    <a:pt x="337400" y="15722"/>
                  </a:lnTo>
                  <a:lnTo>
                    <a:pt x="346849" y="15062"/>
                  </a:lnTo>
                  <a:lnTo>
                    <a:pt x="378587" y="16141"/>
                  </a:lnTo>
                  <a:lnTo>
                    <a:pt x="378167" y="15722"/>
                  </a:lnTo>
                  <a:lnTo>
                    <a:pt x="377558" y="15265"/>
                  </a:lnTo>
                  <a:lnTo>
                    <a:pt x="377621" y="15062"/>
                  </a:lnTo>
                  <a:lnTo>
                    <a:pt x="378879" y="11366"/>
                  </a:lnTo>
                  <a:lnTo>
                    <a:pt x="380149" y="4483"/>
                  </a:lnTo>
                  <a:close/>
                </a:path>
                <a:path w="509270" h="397509">
                  <a:moveTo>
                    <a:pt x="509206" y="324167"/>
                  </a:moveTo>
                  <a:lnTo>
                    <a:pt x="494906" y="323037"/>
                  </a:lnTo>
                  <a:lnTo>
                    <a:pt x="485838" y="326948"/>
                  </a:lnTo>
                  <a:lnTo>
                    <a:pt x="486676" y="324713"/>
                  </a:lnTo>
                  <a:lnTo>
                    <a:pt x="487819" y="320687"/>
                  </a:lnTo>
                  <a:lnTo>
                    <a:pt x="462445" y="328841"/>
                  </a:lnTo>
                  <a:lnTo>
                    <a:pt x="426491" y="338937"/>
                  </a:lnTo>
                  <a:lnTo>
                    <a:pt x="417118" y="341706"/>
                  </a:lnTo>
                  <a:lnTo>
                    <a:pt x="397751" y="346900"/>
                  </a:lnTo>
                  <a:lnTo>
                    <a:pt x="368058" y="355257"/>
                  </a:lnTo>
                  <a:lnTo>
                    <a:pt x="328231" y="363931"/>
                  </a:lnTo>
                  <a:lnTo>
                    <a:pt x="268909" y="374396"/>
                  </a:lnTo>
                  <a:lnTo>
                    <a:pt x="214744" y="383082"/>
                  </a:lnTo>
                  <a:lnTo>
                    <a:pt x="170738" y="389445"/>
                  </a:lnTo>
                  <a:lnTo>
                    <a:pt x="162433" y="390486"/>
                  </a:lnTo>
                  <a:lnTo>
                    <a:pt x="155041" y="391706"/>
                  </a:lnTo>
                  <a:lnTo>
                    <a:pt x="136969" y="392722"/>
                  </a:lnTo>
                  <a:lnTo>
                    <a:pt x="129946" y="393433"/>
                  </a:lnTo>
                  <a:lnTo>
                    <a:pt x="136779" y="394512"/>
                  </a:lnTo>
                  <a:lnTo>
                    <a:pt x="155181" y="396544"/>
                  </a:lnTo>
                  <a:lnTo>
                    <a:pt x="162547" y="396417"/>
                  </a:lnTo>
                  <a:lnTo>
                    <a:pt x="171157" y="396836"/>
                  </a:lnTo>
                  <a:lnTo>
                    <a:pt x="177787" y="397065"/>
                  </a:lnTo>
                  <a:lnTo>
                    <a:pt x="184772" y="397129"/>
                  </a:lnTo>
                  <a:lnTo>
                    <a:pt x="192100" y="397040"/>
                  </a:lnTo>
                  <a:lnTo>
                    <a:pt x="233629" y="395173"/>
                  </a:lnTo>
                  <a:lnTo>
                    <a:pt x="281101" y="390525"/>
                  </a:lnTo>
                  <a:lnTo>
                    <a:pt x="321576" y="384911"/>
                  </a:lnTo>
                  <a:lnTo>
                    <a:pt x="359879" y="377355"/>
                  </a:lnTo>
                  <a:lnTo>
                    <a:pt x="366166" y="376021"/>
                  </a:lnTo>
                  <a:lnTo>
                    <a:pt x="373519" y="373964"/>
                  </a:lnTo>
                  <a:lnTo>
                    <a:pt x="380123" y="371868"/>
                  </a:lnTo>
                  <a:lnTo>
                    <a:pt x="386753" y="369951"/>
                  </a:lnTo>
                  <a:lnTo>
                    <a:pt x="431685" y="355625"/>
                  </a:lnTo>
                  <a:lnTo>
                    <a:pt x="475551" y="339293"/>
                  </a:lnTo>
                  <a:lnTo>
                    <a:pt x="505714" y="325793"/>
                  </a:lnTo>
                  <a:lnTo>
                    <a:pt x="509206" y="324167"/>
                  </a:lnTo>
                  <a:close/>
                </a:path>
              </a:pathLst>
            </a:custGeom>
            <a:solidFill>
              <a:srgbClr val="C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23">
              <a:extLst>
                <a:ext uri="{FF2B5EF4-FFF2-40B4-BE49-F238E27FC236}">
                  <a16:creationId xmlns:a16="http://schemas.microsoft.com/office/drawing/2014/main" id="{E8586163-FE5A-4F48-9F8F-1F1A25A0E4A5}"/>
                </a:ext>
              </a:extLst>
            </p:cNvPr>
            <p:cNvSpPr/>
            <p:nvPr/>
          </p:nvSpPr>
          <p:spPr>
            <a:xfrm>
              <a:off x="4397764" y="8022198"/>
              <a:ext cx="3108325" cy="2126615"/>
            </a:xfrm>
            <a:custGeom>
              <a:avLst/>
              <a:gdLst/>
              <a:ahLst/>
              <a:cxnLst/>
              <a:rect l="l" t="t" r="r" b="b"/>
              <a:pathLst>
                <a:path w="3108325" h="2126615">
                  <a:moveTo>
                    <a:pt x="2757758" y="0"/>
                  </a:moveTo>
                  <a:lnTo>
                    <a:pt x="0" y="1148865"/>
                  </a:lnTo>
                  <a:lnTo>
                    <a:pt x="350146" y="2126050"/>
                  </a:lnTo>
                  <a:lnTo>
                    <a:pt x="3107873" y="977184"/>
                  </a:lnTo>
                  <a:lnTo>
                    <a:pt x="2757758" y="0"/>
                  </a:lnTo>
                  <a:close/>
                </a:path>
              </a:pathLst>
            </a:custGeom>
            <a:solidFill>
              <a:srgbClr val="5C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24">
              <a:extLst>
                <a:ext uri="{FF2B5EF4-FFF2-40B4-BE49-F238E27FC236}">
                  <a16:creationId xmlns:a16="http://schemas.microsoft.com/office/drawing/2014/main" id="{211DF3FB-DEB8-3342-9A8A-89151137DD20}"/>
                </a:ext>
              </a:extLst>
            </p:cNvPr>
            <p:cNvSpPr/>
            <p:nvPr/>
          </p:nvSpPr>
          <p:spPr>
            <a:xfrm>
              <a:off x="7167027" y="8033170"/>
              <a:ext cx="475615" cy="902335"/>
            </a:xfrm>
            <a:custGeom>
              <a:avLst/>
              <a:gdLst/>
              <a:ahLst/>
              <a:cxnLst/>
              <a:rect l="l" t="t" r="r" b="b"/>
              <a:pathLst>
                <a:path w="475615" h="902334">
                  <a:moveTo>
                    <a:pt x="174622" y="0"/>
                  </a:moveTo>
                  <a:lnTo>
                    <a:pt x="0" y="62542"/>
                  </a:lnTo>
                  <a:lnTo>
                    <a:pt x="300828" y="902129"/>
                  </a:lnTo>
                  <a:lnTo>
                    <a:pt x="475420" y="839524"/>
                  </a:lnTo>
                  <a:lnTo>
                    <a:pt x="174622" y="0"/>
                  </a:lnTo>
                  <a:close/>
                </a:path>
              </a:pathLst>
            </a:custGeom>
            <a:solidFill>
              <a:srgbClr val="F0F0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25">
              <a:extLst>
                <a:ext uri="{FF2B5EF4-FFF2-40B4-BE49-F238E27FC236}">
                  <a16:creationId xmlns:a16="http://schemas.microsoft.com/office/drawing/2014/main" id="{32E0105A-A4E1-EB43-B10F-1055898EF334}"/>
                </a:ext>
              </a:extLst>
            </p:cNvPr>
            <p:cNvSpPr/>
            <p:nvPr/>
          </p:nvSpPr>
          <p:spPr>
            <a:xfrm>
              <a:off x="7351369" y="7627105"/>
              <a:ext cx="1526540" cy="1236980"/>
            </a:xfrm>
            <a:custGeom>
              <a:avLst/>
              <a:gdLst/>
              <a:ahLst/>
              <a:cxnLst/>
              <a:rect l="l" t="t" r="r" b="b"/>
              <a:pathLst>
                <a:path w="1526540" h="1236979">
                  <a:moveTo>
                    <a:pt x="1526184" y="806983"/>
                  </a:moveTo>
                  <a:lnTo>
                    <a:pt x="1519682" y="762292"/>
                  </a:lnTo>
                  <a:lnTo>
                    <a:pt x="1496352" y="723658"/>
                  </a:lnTo>
                  <a:lnTo>
                    <a:pt x="1461223" y="697865"/>
                  </a:lnTo>
                  <a:lnTo>
                    <a:pt x="1418971" y="687120"/>
                  </a:lnTo>
                  <a:lnTo>
                    <a:pt x="1404086" y="689292"/>
                  </a:lnTo>
                  <a:lnTo>
                    <a:pt x="1402753" y="682383"/>
                  </a:lnTo>
                  <a:lnTo>
                    <a:pt x="1407871" y="681634"/>
                  </a:lnTo>
                  <a:lnTo>
                    <a:pt x="1449654" y="656399"/>
                  </a:lnTo>
                  <a:lnTo>
                    <a:pt x="1477568" y="618413"/>
                  </a:lnTo>
                  <a:lnTo>
                    <a:pt x="1489189" y="572744"/>
                  </a:lnTo>
                  <a:lnTo>
                    <a:pt x="1482140" y="524408"/>
                  </a:lnTo>
                  <a:lnTo>
                    <a:pt x="1456893" y="482625"/>
                  </a:lnTo>
                  <a:lnTo>
                    <a:pt x="1418894" y="454736"/>
                  </a:lnTo>
                  <a:lnTo>
                    <a:pt x="1373225" y="443115"/>
                  </a:lnTo>
                  <a:lnTo>
                    <a:pt x="1347190" y="446913"/>
                  </a:lnTo>
                  <a:lnTo>
                    <a:pt x="1344142" y="438442"/>
                  </a:lnTo>
                  <a:lnTo>
                    <a:pt x="1367142" y="435076"/>
                  </a:lnTo>
                  <a:lnTo>
                    <a:pt x="1408938" y="409829"/>
                  </a:lnTo>
                  <a:lnTo>
                    <a:pt x="1436839" y="371830"/>
                  </a:lnTo>
                  <a:lnTo>
                    <a:pt x="1448473" y="326148"/>
                  </a:lnTo>
                  <a:lnTo>
                    <a:pt x="1441424" y="277837"/>
                  </a:lnTo>
                  <a:lnTo>
                    <a:pt x="1416189" y="236054"/>
                  </a:lnTo>
                  <a:lnTo>
                    <a:pt x="1378191" y="208140"/>
                  </a:lnTo>
                  <a:lnTo>
                    <a:pt x="1332509" y="196519"/>
                  </a:lnTo>
                  <a:lnTo>
                    <a:pt x="1325956" y="197485"/>
                  </a:lnTo>
                  <a:lnTo>
                    <a:pt x="1342237" y="175336"/>
                  </a:lnTo>
                  <a:lnTo>
                    <a:pt x="1353883" y="129667"/>
                  </a:lnTo>
                  <a:lnTo>
                    <a:pt x="1346847" y="81330"/>
                  </a:lnTo>
                  <a:lnTo>
                    <a:pt x="1321587" y="39535"/>
                  </a:lnTo>
                  <a:lnTo>
                    <a:pt x="1283576" y="11633"/>
                  </a:lnTo>
                  <a:lnTo>
                    <a:pt x="1237894" y="0"/>
                  </a:lnTo>
                  <a:lnTo>
                    <a:pt x="1189583" y="7061"/>
                  </a:lnTo>
                  <a:lnTo>
                    <a:pt x="1170673" y="18478"/>
                  </a:lnTo>
                  <a:lnTo>
                    <a:pt x="1168831" y="14465"/>
                  </a:lnTo>
                  <a:lnTo>
                    <a:pt x="519442" y="216471"/>
                  </a:lnTo>
                  <a:lnTo>
                    <a:pt x="420954" y="266636"/>
                  </a:lnTo>
                  <a:lnTo>
                    <a:pt x="365074" y="280847"/>
                  </a:lnTo>
                  <a:lnTo>
                    <a:pt x="331089" y="256819"/>
                  </a:lnTo>
                  <a:lnTo>
                    <a:pt x="298259" y="192303"/>
                  </a:lnTo>
                  <a:lnTo>
                    <a:pt x="230200" y="245325"/>
                  </a:lnTo>
                  <a:lnTo>
                    <a:pt x="187388" y="284175"/>
                  </a:lnTo>
                  <a:lnTo>
                    <a:pt x="151726" y="327914"/>
                  </a:lnTo>
                  <a:lnTo>
                    <a:pt x="105105" y="395617"/>
                  </a:lnTo>
                  <a:lnTo>
                    <a:pt x="0" y="433260"/>
                  </a:lnTo>
                  <a:lnTo>
                    <a:pt x="277901" y="1208747"/>
                  </a:lnTo>
                  <a:lnTo>
                    <a:pt x="383006" y="1171092"/>
                  </a:lnTo>
                  <a:lnTo>
                    <a:pt x="441706" y="1218984"/>
                  </a:lnTo>
                  <a:lnTo>
                    <a:pt x="491223" y="1236637"/>
                  </a:lnTo>
                  <a:lnTo>
                    <a:pt x="558482" y="1225575"/>
                  </a:lnTo>
                  <a:lnTo>
                    <a:pt x="670433" y="1187335"/>
                  </a:lnTo>
                  <a:lnTo>
                    <a:pt x="1446237" y="909332"/>
                  </a:lnTo>
                  <a:lnTo>
                    <a:pt x="1446047" y="908354"/>
                  </a:lnTo>
                  <a:lnTo>
                    <a:pt x="1450987" y="907630"/>
                  </a:lnTo>
                  <a:lnTo>
                    <a:pt x="1489633" y="884326"/>
                  </a:lnTo>
                  <a:lnTo>
                    <a:pt x="1515427" y="849210"/>
                  </a:lnTo>
                  <a:lnTo>
                    <a:pt x="1526184" y="806983"/>
                  </a:lnTo>
                  <a:close/>
                </a:path>
              </a:pathLst>
            </a:custGeom>
            <a:solidFill>
              <a:srgbClr val="FCD1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1" name="object 16">
            <a:extLst>
              <a:ext uri="{FF2B5EF4-FFF2-40B4-BE49-F238E27FC236}">
                <a16:creationId xmlns:a16="http://schemas.microsoft.com/office/drawing/2014/main" id="{39CCF4DE-92A4-2148-89C4-F146CE7B0EC6}"/>
              </a:ext>
            </a:extLst>
          </p:cNvPr>
          <p:cNvSpPr/>
          <p:nvPr/>
        </p:nvSpPr>
        <p:spPr>
          <a:xfrm>
            <a:off x="2454847" y="-2501164"/>
            <a:ext cx="10461434" cy="10077350"/>
          </a:xfrm>
          <a:custGeom>
            <a:avLst/>
            <a:gdLst/>
            <a:ahLst/>
            <a:cxnLst/>
            <a:rect l="l" t="t" r="r" b="b"/>
            <a:pathLst>
              <a:path w="9910445" h="9546590">
                <a:moveTo>
                  <a:pt x="5136733" y="0"/>
                </a:moveTo>
                <a:lnTo>
                  <a:pt x="5084487" y="286"/>
                </a:lnTo>
                <a:lnTo>
                  <a:pt x="5032379" y="1141"/>
                </a:lnTo>
                <a:lnTo>
                  <a:pt x="4980411" y="2561"/>
                </a:lnTo>
                <a:lnTo>
                  <a:pt x="4928585" y="4540"/>
                </a:lnTo>
                <a:lnTo>
                  <a:pt x="4876903" y="7074"/>
                </a:lnTo>
                <a:lnTo>
                  <a:pt x="4825368" y="10157"/>
                </a:lnTo>
                <a:lnTo>
                  <a:pt x="4773981" y="13786"/>
                </a:lnTo>
                <a:lnTo>
                  <a:pt x="4722745" y="17954"/>
                </a:lnTo>
                <a:lnTo>
                  <a:pt x="4671662" y="22658"/>
                </a:lnTo>
                <a:lnTo>
                  <a:pt x="4620733" y="27893"/>
                </a:lnTo>
                <a:lnTo>
                  <a:pt x="4569962" y="33653"/>
                </a:lnTo>
                <a:lnTo>
                  <a:pt x="4519350" y="39934"/>
                </a:lnTo>
                <a:lnTo>
                  <a:pt x="4468900" y="46731"/>
                </a:lnTo>
                <a:lnTo>
                  <a:pt x="4431276" y="49720"/>
                </a:lnTo>
                <a:lnTo>
                  <a:pt x="4333445" y="60257"/>
                </a:lnTo>
                <a:lnTo>
                  <a:pt x="4197967" y="80701"/>
                </a:lnTo>
                <a:lnTo>
                  <a:pt x="4047405" y="113410"/>
                </a:lnTo>
                <a:lnTo>
                  <a:pt x="3922792" y="144895"/>
                </a:lnTo>
                <a:lnTo>
                  <a:pt x="3843083" y="167161"/>
                </a:lnTo>
                <a:lnTo>
                  <a:pt x="3773922" y="190798"/>
                </a:lnTo>
                <a:lnTo>
                  <a:pt x="3680955" y="226401"/>
                </a:lnTo>
                <a:lnTo>
                  <a:pt x="3635602" y="241162"/>
                </a:lnTo>
                <a:lnTo>
                  <a:pt x="3590448" y="256363"/>
                </a:lnTo>
                <a:lnTo>
                  <a:pt x="3545497" y="272000"/>
                </a:lnTo>
                <a:lnTo>
                  <a:pt x="3500751" y="288072"/>
                </a:lnTo>
                <a:lnTo>
                  <a:pt x="3456212" y="304574"/>
                </a:lnTo>
                <a:lnTo>
                  <a:pt x="3411884" y="321506"/>
                </a:lnTo>
                <a:lnTo>
                  <a:pt x="3367768" y="338865"/>
                </a:lnTo>
                <a:lnTo>
                  <a:pt x="3323868" y="356647"/>
                </a:lnTo>
                <a:lnTo>
                  <a:pt x="3280185" y="374851"/>
                </a:lnTo>
                <a:lnTo>
                  <a:pt x="3236723" y="393473"/>
                </a:lnTo>
                <a:lnTo>
                  <a:pt x="3193483" y="412513"/>
                </a:lnTo>
                <a:lnTo>
                  <a:pt x="3150468" y="431966"/>
                </a:lnTo>
                <a:lnTo>
                  <a:pt x="3107682" y="451830"/>
                </a:lnTo>
                <a:lnTo>
                  <a:pt x="3065125" y="472103"/>
                </a:lnTo>
                <a:lnTo>
                  <a:pt x="3022802" y="492783"/>
                </a:lnTo>
                <a:lnTo>
                  <a:pt x="2980713" y="513866"/>
                </a:lnTo>
                <a:lnTo>
                  <a:pt x="2938863" y="535351"/>
                </a:lnTo>
                <a:lnTo>
                  <a:pt x="2897253" y="557234"/>
                </a:lnTo>
                <a:lnTo>
                  <a:pt x="2855887" y="579513"/>
                </a:lnTo>
                <a:lnTo>
                  <a:pt x="2814765" y="602187"/>
                </a:lnTo>
                <a:lnTo>
                  <a:pt x="2773892" y="625251"/>
                </a:lnTo>
                <a:lnTo>
                  <a:pt x="2733269" y="648704"/>
                </a:lnTo>
                <a:lnTo>
                  <a:pt x="2692900" y="672543"/>
                </a:lnTo>
                <a:lnTo>
                  <a:pt x="2652785" y="696766"/>
                </a:lnTo>
                <a:lnTo>
                  <a:pt x="2612929" y="721370"/>
                </a:lnTo>
                <a:lnTo>
                  <a:pt x="2573334" y="746352"/>
                </a:lnTo>
                <a:lnTo>
                  <a:pt x="2534002" y="771711"/>
                </a:lnTo>
                <a:lnTo>
                  <a:pt x="2494936" y="797443"/>
                </a:lnTo>
                <a:lnTo>
                  <a:pt x="2456137" y="823546"/>
                </a:lnTo>
                <a:lnTo>
                  <a:pt x="2417610" y="850017"/>
                </a:lnTo>
                <a:lnTo>
                  <a:pt x="2379356" y="876854"/>
                </a:lnTo>
                <a:lnTo>
                  <a:pt x="2341377" y="904055"/>
                </a:lnTo>
                <a:lnTo>
                  <a:pt x="2303677" y="931617"/>
                </a:lnTo>
                <a:lnTo>
                  <a:pt x="2266258" y="959537"/>
                </a:lnTo>
                <a:lnTo>
                  <a:pt x="2229122" y="987812"/>
                </a:lnTo>
                <a:lnTo>
                  <a:pt x="2192272" y="1016442"/>
                </a:lnTo>
                <a:lnTo>
                  <a:pt x="2155711" y="1045421"/>
                </a:lnTo>
                <a:lnTo>
                  <a:pt x="2119440" y="1074750"/>
                </a:lnTo>
                <a:lnTo>
                  <a:pt x="2083463" y="1104424"/>
                </a:lnTo>
                <a:lnTo>
                  <a:pt x="2047782" y="1134441"/>
                </a:lnTo>
                <a:lnTo>
                  <a:pt x="2012399" y="1164799"/>
                </a:lnTo>
                <a:lnTo>
                  <a:pt x="1977318" y="1195495"/>
                </a:lnTo>
                <a:lnTo>
                  <a:pt x="1942540" y="1226526"/>
                </a:lnTo>
                <a:lnTo>
                  <a:pt x="1908068" y="1257891"/>
                </a:lnTo>
                <a:lnTo>
                  <a:pt x="1873905" y="1289587"/>
                </a:lnTo>
                <a:lnTo>
                  <a:pt x="1840053" y="1321610"/>
                </a:lnTo>
                <a:lnTo>
                  <a:pt x="1806515" y="1353959"/>
                </a:lnTo>
                <a:lnTo>
                  <a:pt x="1773293" y="1386631"/>
                </a:lnTo>
                <a:lnTo>
                  <a:pt x="1740390" y="1419624"/>
                </a:lnTo>
                <a:lnTo>
                  <a:pt x="1707808" y="1452935"/>
                </a:lnTo>
                <a:lnTo>
                  <a:pt x="1675549" y="1486561"/>
                </a:lnTo>
                <a:lnTo>
                  <a:pt x="1643617" y="1520500"/>
                </a:lnTo>
                <a:lnTo>
                  <a:pt x="1612014" y="1554749"/>
                </a:lnTo>
                <a:lnTo>
                  <a:pt x="1580743" y="1589306"/>
                </a:lnTo>
                <a:lnTo>
                  <a:pt x="1549805" y="1624169"/>
                </a:lnTo>
                <a:lnTo>
                  <a:pt x="1519204" y="1659335"/>
                </a:lnTo>
                <a:lnTo>
                  <a:pt x="1488941" y="1694801"/>
                </a:lnTo>
                <a:lnTo>
                  <a:pt x="1459020" y="1730564"/>
                </a:lnTo>
                <a:lnTo>
                  <a:pt x="1429443" y="1766623"/>
                </a:lnTo>
                <a:lnTo>
                  <a:pt x="1400213" y="1802975"/>
                </a:lnTo>
                <a:lnTo>
                  <a:pt x="1371332" y="1839617"/>
                </a:lnTo>
                <a:lnTo>
                  <a:pt x="1342802" y="1876546"/>
                </a:lnTo>
                <a:lnTo>
                  <a:pt x="1314626" y="1913761"/>
                </a:lnTo>
                <a:lnTo>
                  <a:pt x="1286807" y="1951259"/>
                </a:lnTo>
                <a:lnTo>
                  <a:pt x="1259347" y="1989036"/>
                </a:lnTo>
                <a:lnTo>
                  <a:pt x="1232249" y="2027091"/>
                </a:lnTo>
                <a:lnTo>
                  <a:pt x="1205515" y="2065422"/>
                </a:lnTo>
                <a:lnTo>
                  <a:pt x="1179148" y="2104025"/>
                </a:lnTo>
                <a:lnTo>
                  <a:pt x="1153150" y="2142897"/>
                </a:lnTo>
                <a:lnTo>
                  <a:pt x="1127524" y="2182038"/>
                </a:lnTo>
                <a:lnTo>
                  <a:pt x="1102272" y="2221443"/>
                </a:lnTo>
                <a:lnTo>
                  <a:pt x="1077397" y="2261111"/>
                </a:lnTo>
                <a:lnTo>
                  <a:pt x="1052901" y="2301039"/>
                </a:lnTo>
                <a:lnTo>
                  <a:pt x="1028788" y="2341224"/>
                </a:lnTo>
                <a:lnTo>
                  <a:pt x="1005058" y="2381664"/>
                </a:lnTo>
                <a:lnTo>
                  <a:pt x="981716" y="2422357"/>
                </a:lnTo>
                <a:lnTo>
                  <a:pt x="958763" y="2463299"/>
                </a:lnTo>
                <a:lnTo>
                  <a:pt x="936202" y="2504489"/>
                </a:lnTo>
                <a:lnTo>
                  <a:pt x="914036" y="2545923"/>
                </a:lnTo>
                <a:lnTo>
                  <a:pt x="892266" y="2587600"/>
                </a:lnTo>
                <a:lnTo>
                  <a:pt x="870896" y="2629517"/>
                </a:lnTo>
                <a:lnTo>
                  <a:pt x="849929" y="2671670"/>
                </a:lnTo>
                <a:lnTo>
                  <a:pt x="829366" y="2714059"/>
                </a:lnTo>
                <a:lnTo>
                  <a:pt x="809210" y="2756679"/>
                </a:lnTo>
                <a:lnTo>
                  <a:pt x="789464" y="2799530"/>
                </a:lnTo>
                <a:lnTo>
                  <a:pt x="770130" y="2842607"/>
                </a:lnTo>
                <a:lnTo>
                  <a:pt x="751210" y="2885909"/>
                </a:lnTo>
                <a:lnTo>
                  <a:pt x="732708" y="2929433"/>
                </a:lnTo>
                <a:lnTo>
                  <a:pt x="714626" y="2973177"/>
                </a:lnTo>
                <a:lnTo>
                  <a:pt x="696966" y="3017138"/>
                </a:lnTo>
                <a:lnTo>
                  <a:pt x="679731" y="3061313"/>
                </a:lnTo>
                <a:lnTo>
                  <a:pt x="662923" y="3105700"/>
                </a:lnTo>
                <a:lnTo>
                  <a:pt x="646546" y="3150297"/>
                </a:lnTo>
                <a:lnTo>
                  <a:pt x="630600" y="3195101"/>
                </a:lnTo>
                <a:lnTo>
                  <a:pt x="615090" y="3240109"/>
                </a:lnTo>
                <a:lnTo>
                  <a:pt x="600017" y="3285319"/>
                </a:lnTo>
                <a:lnTo>
                  <a:pt x="585384" y="3330728"/>
                </a:lnTo>
                <a:lnTo>
                  <a:pt x="571193" y="3376335"/>
                </a:lnTo>
                <a:lnTo>
                  <a:pt x="557448" y="3422135"/>
                </a:lnTo>
                <a:lnTo>
                  <a:pt x="544150" y="3468128"/>
                </a:lnTo>
                <a:lnTo>
                  <a:pt x="531302" y="3514309"/>
                </a:lnTo>
                <a:lnTo>
                  <a:pt x="518907" y="3560678"/>
                </a:lnTo>
                <a:lnTo>
                  <a:pt x="506967" y="3607231"/>
                </a:lnTo>
                <a:lnTo>
                  <a:pt x="495484" y="3653965"/>
                </a:lnTo>
                <a:lnTo>
                  <a:pt x="484462" y="3700879"/>
                </a:lnTo>
                <a:lnTo>
                  <a:pt x="473903" y="3747969"/>
                </a:lnTo>
                <a:lnTo>
                  <a:pt x="463808" y="3795233"/>
                </a:lnTo>
                <a:lnTo>
                  <a:pt x="454182" y="3842669"/>
                </a:lnTo>
                <a:lnTo>
                  <a:pt x="445026" y="3890274"/>
                </a:lnTo>
                <a:lnTo>
                  <a:pt x="436343" y="3938046"/>
                </a:lnTo>
                <a:lnTo>
                  <a:pt x="428135" y="3985982"/>
                </a:lnTo>
                <a:lnTo>
                  <a:pt x="420405" y="4034079"/>
                </a:lnTo>
                <a:lnTo>
                  <a:pt x="413155" y="4082335"/>
                </a:lnTo>
                <a:lnTo>
                  <a:pt x="406388" y="4130748"/>
                </a:lnTo>
                <a:lnTo>
                  <a:pt x="400107" y="4179315"/>
                </a:lnTo>
                <a:lnTo>
                  <a:pt x="394314" y="4228033"/>
                </a:lnTo>
                <a:lnTo>
                  <a:pt x="389011" y="4276900"/>
                </a:lnTo>
                <a:lnTo>
                  <a:pt x="384201" y="4325913"/>
                </a:lnTo>
                <a:lnTo>
                  <a:pt x="379887" y="4375071"/>
                </a:lnTo>
                <a:lnTo>
                  <a:pt x="376071" y="4424369"/>
                </a:lnTo>
                <a:lnTo>
                  <a:pt x="372756" y="4473807"/>
                </a:lnTo>
                <a:lnTo>
                  <a:pt x="369943" y="4523380"/>
                </a:lnTo>
                <a:lnTo>
                  <a:pt x="367637" y="4573088"/>
                </a:lnTo>
                <a:lnTo>
                  <a:pt x="365838" y="4622927"/>
                </a:lnTo>
                <a:lnTo>
                  <a:pt x="364550" y="4672894"/>
                </a:lnTo>
                <a:lnTo>
                  <a:pt x="363776" y="4722988"/>
                </a:lnTo>
                <a:lnTo>
                  <a:pt x="363517" y="4773205"/>
                </a:lnTo>
                <a:lnTo>
                  <a:pt x="363797" y="4825442"/>
                </a:lnTo>
                <a:lnTo>
                  <a:pt x="364636" y="4877545"/>
                </a:lnTo>
                <a:lnTo>
                  <a:pt x="366030" y="4929511"/>
                </a:lnTo>
                <a:lnTo>
                  <a:pt x="367978" y="4981337"/>
                </a:lnTo>
                <a:lnTo>
                  <a:pt x="370474" y="5033020"/>
                </a:lnTo>
                <a:lnTo>
                  <a:pt x="373518" y="5084559"/>
                </a:lnTo>
                <a:lnTo>
                  <a:pt x="377106" y="5135948"/>
                </a:lnTo>
                <a:lnTo>
                  <a:pt x="381236" y="5187187"/>
                </a:lnTo>
                <a:lnTo>
                  <a:pt x="385903" y="5238272"/>
                </a:lnTo>
                <a:lnTo>
                  <a:pt x="391106" y="5289200"/>
                </a:lnTo>
                <a:lnTo>
                  <a:pt x="396842" y="5339969"/>
                </a:lnTo>
                <a:lnTo>
                  <a:pt x="403107" y="5390576"/>
                </a:lnTo>
                <a:lnTo>
                  <a:pt x="409899" y="5441017"/>
                </a:lnTo>
                <a:lnTo>
                  <a:pt x="417215" y="5491290"/>
                </a:lnTo>
                <a:lnTo>
                  <a:pt x="425052" y="5541392"/>
                </a:lnTo>
                <a:lnTo>
                  <a:pt x="433407" y="5591321"/>
                </a:lnTo>
                <a:lnTo>
                  <a:pt x="442278" y="5641073"/>
                </a:lnTo>
                <a:lnTo>
                  <a:pt x="451661" y="5690646"/>
                </a:lnTo>
                <a:lnTo>
                  <a:pt x="461553" y="5740037"/>
                </a:lnTo>
                <a:lnTo>
                  <a:pt x="471952" y="5789243"/>
                </a:lnTo>
                <a:lnTo>
                  <a:pt x="482855" y="5838261"/>
                </a:lnTo>
                <a:lnTo>
                  <a:pt x="494259" y="5887089"/>
                </a:lnTo>
                <a:lnTo>
                  <a:pt x="506160" y="5935723"/>
                </a:lnTo>
                <a:lnTo>
                  <a:pt x="518557" y="5984161"/>
                </a:lnTo>
                <a:lnTo>
                  <a:pt x="531446" y="6032400"/>
                </a:lnTo>
                <a:lnTo>
                  <a:pt x="544825" y="6080437"/>
                </a:lnTo>
                <a:lnTo>
                  <a:pt x="558690" y="6128269"/>
                </a:lnTo>
                <a:lnTo>
                  <a:pt x="573038" y="6175894"/>
                </a:lnTo>
                <a:lnTo>
                  <a:pt x="587868" y="6223309"/>
                </a:lnTo>
                <a:lnTo>
                  <a:pt x="603175" y="6270510"/>
                </a:lnTo>
                <a:lnTo>
                  <a:pt x="0" y="7351189"/>
                </a:lnTo>
                <a:lnTo>
                  <a:pt x="1136719" y="7378581"/>
                </a:lnTo>
                <a:lnTo>
                  <a:pt x="1163263" y="7418806"/>
                </a:lnTo>
                <a:lnTo>
                  <a:pt x="1190200" y="7458746"/>
                </a:lnTo>
                <a:lnTo>
                  <a:pt x="1217528" y="7498398"/>
                </a:lnTo>
                <a:lnTo>
                  <a:pt x="1245244" y="7537759"/>
                </a:lnTo>
                <a:lnTo>
                  <a:pt x="1273346" y="7576827"/>
                </a:lnTo>
                <a:lnTo>
                  <a:pt x="1301830" y="7615600"/>
                </a:lnTo>
                <a:lnTo>
                  <a:pt x="1330693" y="7654073"/>
                </a:lnTo>
                <a:lnTo>
                  <a:pt x="1359934" y="7692245"/>
                </a:lnTo>
                <a:lnTo>
                  <a:pt x="1389548" y="7730113"/>
                </a:lnTo>
                <a:lnTo>
                  <a:pt x="1419535" y="7767674"/>
                </a:lnTo>
                <a:lnTo>
                  <a:pt x="1449890" y="7804925"/>
                </a:lnTo>
                <a:lnTo>
                  <a:pt x="1480610" y="7841863"/>
                </a:lnTo>
                <a:lnTo>
                  <a:pt x="1511694" y="7878486"/>
                </a:lnTo>
                <a:lnTo>
                  <a:pt x="1543139" y="7914791"/>
                </a:lnTo>
                <a:lnTo>
                  <a:pt x="1574941" y="7950775"/>
                </a:lnTo>
                <a:lnTo>
                  <a:pt x="1607098" y="7986435"/>
                </a:lnTo>
                <a:lnTo>
                  <a:pt x="1639607" y="8021769"/>
                </a:lnTo>
                <a:lnTo>
                  <a:pt x="1672465" y="8056774"/>
                </a:lnTo>
                <a:lnTo>
                  <a:pt x="1705670" y="8091447"/>
                </a:lnTo>
                <a:lnTo>
                  <a:pt x="1739219" y="8125785"/>
                </a:lnTo>
                <a:lnTo>
                  <a:pt x="1773109" y="8159786"/>
                </a:lnTo>
                <a:lnTo>
                  <a:pt x="1807337" y="8193447"/>
                </a:lnTo>
                <a:lnTo>
                  <a:pt x="1841901" y="8226764"/>
                </a:lnTo>
                <a:lnTo>
                  <a:pt x="1876797" y="8259736"/>
                </a:lnTo>
                <a:lnTo>
                  <a:pt x="1912024" y="8292360"/>
                </a:lnTo>
                <a:lnTo>
                  <a:pt x="1947578" y="8324632"/>
                </a:lnTo>
                <a:lnTo>
                  <a:pt x="1983456" y="8356551"/>
                </a:lnTo>
                <a:lnTo>
                  <a:pt x="2019657" y="8388112"/>
                </a:lnTo>
                <a:lnTo>
                  <a:pt x="2056176" y="8419314"/>
                </a:lnTo>
                <a:lnTo>
                  <a:pt x="2093011" y="8450154"/>
                </a:lnTo>
                <a:lnTo>
                  <a:pt x="2130160" y="8480628"/>
                </a:lnTo>
                <a:lnTo>
                  <a:pt x="2167620" y="8510735"/>
                </a:lnTo>
                <a:lnTo>
                  <a:pt x="2205387" y="8540472"/>
                </a:lnTo>
                <a:lnTo>
                  <a:pt x="2243460" y="8569834"/>
                </a:lnTo>
                <a:lnTo>
                  <a:pt x="2281835" y="8598821"/>
                </a:lnTo>
                <a:lnTo>
                  <a:pt x="2320510" y="8627429"/>
                </a:lnTo>
                <a:lnTo>
                  <a:pt x="2359482" y="8655656"/>
                </a:lnTo>
                <a:lnTo>
                  <a:pt x="2398748" y="8683498"/>
                </a:lnTo>
                <a:lnTo>
                  <a:pt x="2438305" y="8710952"/>
                </a:lnTo>
                <a:lnTo>
                  <a:pt x="2478151" y="8738017"/>
                </a:lnTo>
                <a:lnTo>
                  <a:pt x="2518283" y="8764690"/>
                </a:lnTo>
                <a:lnTo>
                  <a:pt x="2558697" y="8790966"/>
                </a:lnTo>
                <a:lnTo>
                  <a:pt x="2599393" y="8816845"/>
                </a:lnTo>
                <a:lnTo>
                  <a:pt x="2640366" y="8842323"/>
                </a:lnTo>
                <a:lnTo>
                  <a:pt x="2681613" y="8867397"/>
                </a:lnTo>
                <a:lnTo>
                  <a:pt x="2723133" y="8892064"/>
                </a:lnTo>
                <a:lnTo>
                  <a:pt x="2764922" y="8916322"/>
                </a:lnTo>
                <a:lnTo>
                  <a:pt x="2806978" y="8940169"/>
                </a:lnTo>
                <a:lnTo>
                  <a:pt x="2849297" y="8963600"/>
                </a:lnTo>
                <a:lnTo>
                  <a:pt x="2891877" y="8986614"/>
                </a:lnTo>
                <a:lnTo>
                  <a:pt x="2934716" y="9009208"/>
                </a:lnTo>
                <a:lnTo>
                  <a:pt x="2977810" y="9031378"/>
                </a:lnTo>
                <a:lnTo>
                  <a:pt x="3021157" y="9053123"/>
                </a:lnTo>
                <a:lnTo>
                  <a:pt x="3064754" y="9074439"/>
                </a:lnTo>
                <a:lnTo>
                  <a:pt x="3108598" y="9095324"/>
                </a:lnTo>
                <a:lnTo>
                  <a:pt x="3152687" y="9115775"/>
                </a:lnTo>
                <a:lnTo>
                  <a:pt x="3197017" y="9135789"/>
                </a:lnTo>
                <a:lnTo>
                  <a:pt x="3241586" y="9155363"/>
                </a:lnTo>
                <a:lnTo>
                  <a:pt x="3286392" y="9174495"/>
                </a:lnTo>
                <a:lnTo>
                  <a:pt x="3331430" y="9193182"/>
                </a:lnTo>
                <a:lnTo>
                  <a:pt x="3376700" y="9211420"/>
                </a:lnTo>
                <a:lnTo>
                  <a:pt x="3422197" y="9229209"/>
                </a:lnTo>
                <a:lnTo>
                  <a:pt x="3467920" y="9246543"/>
                </a:lnTo>
                <a:lnTo>
                  <a:pt x="3513865" y="9263422"/>
                </a:lnTo>
                <a:lnTo>
                  <a:pt x="3560029" y="9279841"/>
                </a:lnTo>
                <a:lnTo>
                  <a:pt x="3606411" y="9295799"/>
                </a:lnTo>
                <a:lnTo>
                  <a:pt x="3653006" y="9311293"/>
                </a:lnTo>
                <a:lnTo>
                  <a:pt x="3699813" y="9326319"/>
                </a:lnTo>
                <a:lnTo>
                  <a:pt x="3746828" y="9340875"/>
                </a:lnTo>
                <a:lnTo>
                  <a:pt x="3794049" y="9354958"/>
                </a:lnTo>
                <a:lnTo>
                  <a:pt x="3841474" y="9368566"/>
                </a:lnTo>
                <a:lnTo>
                  <a:pt x="3889098" y="9381696"/>
                </a:lnTo>
                <a:lnTo>
                  <a:pt x="3936920" y="9394344"/>
                </a:lnTo>
                <a:lnTo>
                  <a:pt x="3984937" y="9406509"/>
                </a:lnTo>
                <a:lnTo>
                  <a:pt x="4033146" y="9418187"/>
                </a:lnTo>
                <a:lnTo>
                  <a:pt x="4081544" y="9429376"/>
                </a:lnTo>
                <a:lnTo>
                  <a:pt x="4130129" y="9440072"/>
                </a:lnTo>
                <a:lnTo>
                  <a:pt x="4178897" y="9450274"/>
                </a:lnTo>
                <a:lnTo>
                  <a:pt x="4227846" y="9459978"/>
                </a:lnTo>
                <a:lnTo>
                  <a:pt x="4276974" y="9469182"/>
                </a:lnTo>
                <a:lnTo>
                  <a:pt x="4326277" y="9477883"/>
                </a:lnTo>
                <a:lnTo>
                  <a:pt x="4375753" y="9486077"/>
                </a:lnTo>
                <a:lnTo>
                  <a:pt x="4425398" y="9493763"/>
                </a:lnTo>
                <a:lnTo>
                  <a:pt x="4475211" y="9500938"/>
                </a:lnTo>
                <a:lnTo>
                  <a:pt x="4525188" y="9507598"/>
                </a:lnTo>
                <a:lnTo>
                  <a:pt x="4575327" y="9513742"/>
                </a:lnTo>
                <a:lnTo>
                  <a:pt x="4625625" y="9519366"/>
                </a:lnTo>
                <a:lnTo>
                  <a:pt x="4676078" y="9524467"/>
                </a:lnTo>
                <a:lnTo>
                  <a:pt x="4726686" y="9529043"/>
                </a:lnTo>
                <a:lnTo>
                  <a:pt x="4777443" y="9533091"/>
                </a:lnTo>
                <a:lnTo>
                  <a:pt x="4828349" y="9536608"/>
                </a:lnTo>
                <a:lnTo>
                  <a:pt x="4879400" y="9539592"/>
                </a:lnTo>
                <a:lnTo>
                  <a:pt x="4930593" y="9542039"/>
                </a:lnTo>
                <a:lnTo>
                  <a:pt x="4981926" y="9543947"/>
                </a:lnTo>
                <a:lnTo>
                  <a:pt x="5033395" y="9545314"/>
                </a:lnTo>
                <a:lnTo>
                  <a:pt x="5084998" y="9546136"/>
                </a:lnTo>
                <a:lnTo>
                  <a:pt x="5136733" y="9546410"/>
                </a:lnTo>
                <a:lnTo>
                  <a:pt x="5185195" y="9546169"/>
                </a:lnTo>
                <a:lnTo>
                  <a:pt x="5233541" y="9545448"/>
                </a:lnTo>
                <a:lnTo>
                  <a:pt x="5281771" y="9544249"/>
                </a:lnTo>
                <a:lnTo>
                  <a:pt x="5329880" y="9542574"/>
                </a:lnTo>
                <a:lnTo>
                  <a:pt x="5377868" y="9540425"/>
                </a:lnTo>
                <a:lnTo>
                  <a:pt x="5425732" y="9537805"/>
                </a:lnTo>
                <a:lnTo>
                  <a:pt x="5473470" y="9534716"/>
                </a:lnTo>
                <a:lnTo>
                  <a:pt x="5521079" y="9531161"/>
                </a:lnTo>
                <a:lnTo>
                  <a:pt x="5568557" y="9527141"/>
                </a:lnTo>
                <a:lnTo>
                  <a:pt x="5615902" y="9522659"/>
                </a:lnTo>
                <a:lnTo>
                  <a:pt x="5663112" y="9517716"/>
                </a:lnTo>
                <a:lnTo>
                  <a:pt x="5710184" y="9512317"/>
                </a:lnTo>
                <a:lnTo>
                  <a:pt x="5757116" y="9506462"/>
                </a:lnTo>
                <a:lnTo>
                  <a:pt x="5803905" y="9500153"/>
                </a:lnTo>
                <a:lnTo>
                  <a:pt x="5850551" y="9493394"/>
                </a:lnTo>
                <a:lnTo>
                  <a:pt x="5897049" y="9486187"/>
                </a:lnTo>
                <a:lnTo>
                  <a:pt x="5943399" y="9478533"/>
                </a:lnTo>
                <a:lnTo>
                  <a:pt x="5989597" y="9470435"/>
                </a:lnTo>
                <a:lnTo>
                  <a:pt x="6035642" y="9461895"/>
                </a:lnTo>
                <a:lnTo>
                  <a:pt x="6081531" y="9452916"/>
                </a:lnTo>
                <a:lnTo>
                  <a:pt x="6127261" y="9443500"/>
                </a:lnTo>
                <a:lnTo>
                  <a:pt x="6172832" y="9433648"/>
                </a:lnTo>
                <a:lnTo>
                  <a:pt x="6218239" y="9423364"/>
                </a:lnTo>
                <a:lnTo>
                  <a:pt x="6263482" y="9412650"/>
                </a:lnTo>
                <a:lnTo>
                  <a:pt x="6308558" y="9401507"/>
                </a:lnTo>
                <a:lnTo>
                  <a:pt x="6353464" y="9389939"/>
                </a:lnTo>
                <a:lnTo>
                  <a:pt x="6398199" y="9377947"/>
                </a:lnTo>
                <a:lnTo>
                  <a:pt x="6442759" y="9365533"/>
                </a:lnTo>
                <a:lnTo>
                  <a:pt x="6487143" y="9352701"/>
                </a:lnTo>
                <a:lnTo>
                  <a:pt x="6531349" y="9339452"/>
                </a:lnTo>
                <a:lnTo>
                  <a:pt x="6575374" y="9325788"/>
                </a:lnTo>
                <a:lnTo>
                  <a:pt x="6619216" y="9311712"/>
                </a:lnTo>
                <a:lnTo>
                  <a:pt x="6662872" y="9297226"/>
                </a:lnTo>
                <a:lnTo>
                  <a:pt x="6706341" y="9282332"/>
                </a:lnTo>
                <a:lnTo>
                  <a:pt x="6749620" y="9267033"/>
                </a:lnTo>
                <a:lnTo>
                  <a:pt x="6792707" y="9251331"/>
                </a:lnTo>
                <a:lnTo>
                  <a:pt x="6835600" y="9235228"/>
                </a:lnTo>
                <a:lnTo>
                  <a:pt x="6878296" y="9218726"/>
                </a:lnTo>
                <a:lnTo>
                  <a:pt x="6920793" y="9201827"/>
                </a:lnTo>
                <a:lnTo>
                  <a:pt x="6963088" y="9184535"/>
                </a:lnTo>
                <a:lnTo>
                  <a:pt x="7005181" y="9166851"/>
                </a:lnTo>
                <a:lnTo>
                  <a:pt x="7047067" y="9148777"/>
                </a:lnTo>
                <a:lnTo>
                  <a:pt x="7088745" y="9130316"/>
                </a:lnTo>
                <a:lnTo>
                  <a:pt x="7130214" y="9111470"/>
                </a:lnTo>
                <a:lnTo>
                  <a:pt x="7171469" y="9092241"/>
                </a:lnTo>
                <a:lnTo>
                  <a:pt x="7212510" y="9072632"/>
                </a:lnTo>
                <a:lnTo>
                  <a:pt x="7253334" y="9052644"/>
                </a:lnTo>
                <a:lnTo>
                  <a:pt x="7293938" y="9032281"/>
                </a:lnTo>
                <a:lnTo>
                  <a:pt x="7334321" y="9011544"/>
                </a:lnTo>
                <a:lnTo>
                  <a:pt x="7374479" y="8990435"/>
                </a:lnTo>
                <a:lnTo>
                  <a:pt x="7414412" y="8968958"/>
                </a:lnTo>
                <a:lnTo>
                  <a:pt x="7454116" y="8947113"/>
                </a:lnTo>
                <a:lnTo>
                  <a:pt x="7493589" y="8924904"/>
                </a:lnTo>
                <a:lnTo>
                  <a:pt x="7532830" y="8902332"/>
                </a:lnTo>
                <a:lnTo>
                  <a:pt x="7571835" y="8879401"/>
                </a:lnTo>
                <a:lnTo>
                  <a:pt x="7610603" y="8856112"/>
                </a:lnTo>
                <a:lnTo>
                  <a:pt x="7649130" y="8832467"/>
                </a:lnTo>
                <a:lnTo>
                  <a:pt x="7687416" y="8808469"/>
                </a:lnTo>
                <a:lnTo>
                  <a:pt x="7725458" y="8784119"/>
                </a:lnTo>
                <a:lnTo>
                  <a:pt x="7763253" y="8759422"/>
                </a:lnTo>
                <a:lnTo>
                  <a:pt x="7800799" y="8734377"/>
                </a:lnTo>
                <a:lnTo>
                  <a:pt x="7838093" y="8708989"/>
                </a:lnTo>
                <a:lnTo>
                  <a:pt x="7875135" y="8683258"/>
                </a:lnTo>
                <a:lnTo>
                  <a:pt x="7911921" y="8657188"/>
                </a:lnTo>
                <a:lnTo>
                  <a:pt x="7948448" y="8630781"/>
                </a:lnTo>
                <a:lnTo>
                  <a:pt x="7984716" y="8604039"/>
                </a:lnTo>
                <a:lnTo>
                  <a:pt x="8020721" y="8576963"/>
                </a:lnTo>
                <a:lnTo>
                  <a:pt x="8056462" y="8549557"/>
                </a:lnTo>
                <a:lnTo>
                  <a:pt x="8091935" y="8521823"/>
                </a:lnTo>
                <a:lnTo>
                  <a:pt x="8127139" y="8493763"/>
                </a:lnTo>
                <a:lnTo>
                  <a:pt x="8162071" y="8465379"/>
                </a:lnTo>
                <a:lnTo>
                  <a:pt x="8196730" y="8436674"/>
                </a:lnTo>
                <a:lnTo>
                  <a:pt x="8231113" y="8407649"/>
                </a:lnTo>
                <a:lnTo>
                  <a:pt x="8265217" y="8378307"/>
                </a:lnTo>
                <a:lnTo>
                  <a:pt x="8299040" y="8348651"/>
                </a:lnTo>
                <a:lnTo>
                  <a:pt x="8332581" y="8318682"/>
                </a:lnTo>
                <a:lnTo>
                  <a:pt x="8365836" y="8288404"/>
                </a:lnTo>
                <a:lnTo>
                  <a:pt x="8398804" y="8257817"/>
                </a:lnTo>
                <a:lnTo>
                  <a:pt x="8431483" y="8226925"/>
                </a:lnTo>
                <a:lnTo>
                  <a:pt x="8463869" y="8195729"/>
                </a:lnTo>
                <a:lnTo>
                  <a:pt x="8495961" y="8164232"/>
                </a:lnTo>
                <a:lnTo>
                  <a:pt x="8527757" y="8132437"/>
                </a:lnTo>
                <a:lnTo>
                  <a:pt x="8559253" y="8100345"/>
                </a:lnTo>
                <a:lnTo>
                  <a:pt x="8590449" y="8067959"/>
                </a:lnTo>
                <a:lnTo>
                  <a:pt x="8621341" y="8035280"/>
                </a:lnTo>
                <a:lnTo>
                  <a:pt x="8651928" y="8002312"/>
                </a:lnTo>
                <a:lnTo>
                  <a:pt x="8682207" y="7969057"/>
                </a:lnTo>
                <a:lnTo>
                  <a:pt x="8712176" y="7935516"/>
                </a:lnTo>
                <a:lnTo>
                  <a:pt x="8741832" y="7901693"/>
                </a:lnTo>
                <a:lnTo>
                  <a:pt x="8771174" y="7867589"/>
                </a:lnTo>
                <a:lnTo>
                  <a:pt x="8800198" y="7833206"/>
                </a:lnTo>
                <a:lnTo>
                  <a:pt x="8828904" y="7798548"/>
                </a:lnTo>
                <a:lnTo>
                  <a:pt x="8857288" y="7763615"/>
                </a:lnTo>
                <a:lnTo>
                  <a:pt x="8885348" y="7728411"/>
                </a:lnTo>
                <a:lnTo>
                  <a:pt x="8913082" y="7692938"/>
                </a:lnTo>
                <a:lnTo>
                  <a:pt x="8940488" y="7657197"/>
                </a:lnTo>
                <a:lnTo>
                  <a:pt x="8967564" y="7621192"/>
                </a:lnTo>
                <a:lnTo>
                  <a:pt x="8994306" y="7584925"/>
                </a:lnTo>
                <a:lnTo>
                  <a:pt x="9020714" y="7548397"/>
                </a:lnTo>
                <a:lnTo>
                  <a:pt x="9046784" y="7511611"/>
                </a:lnTo>
                <a:lnTo>
                  <a:pt x="9072514" y="7474570"/>
                </a:lnTo>
                <a:lnTo>
                  <a:pt x="9097903" y="7437275"/>
                </a:lnTo>
                <a:lnTo>
                  <a:pt x="9122947" y="7399729"/>
                </a:lnTo>
                <a:lnTo>
                  <a:pt x="9147645" y="7361934"/>
                </a:lnTo>
                <a:lnTo>
                  <a:pt x="9171994" y="7323893"/>
                </a:lnTo>
                <a:lnTo>
                  <a:pt x="9195992" y="7285607"/>
                </a:lnTo>
                <a:lnTo>
                  <a:pt x="9219637" y="7247079"/>
                </a:lnTo>
                <a:lnTo>
                  <a:pt x="9242927" y="7208311"/>
                </a:lnTo>
                <a:lnTo>
                  <a:pt x="9265858" y="7169306"/>
                </a:lnTo>
                <a:lnTo>
                  <a:pt x="9288430" y="7130066"/>
                </a:lnTo>
                <a:lnTo>
                  <a:pt x="9310639" y="7090592"/>
                </a:lnTo>
                <a:lnTo>
                  <a:pt x="9332484" y="7050888"/>
                </a:lnTo>
                <a:lnTo>
                  <a:pt x="9353961" y="7010956"/>
                </a:lnTo>
                <a:lnTo>
                  <a:pt x="9375070" y="6970797"/>
                </a:lnTo>
                <a:lnTo>
                  <a:pt x="9395807" y="6930414"/>
                </a:lnTo>
                <a:lnTo>
                  <a:pt x="9416171" y="6889810"/>
                </a:lnTo>
                <a:lnTo>
                  <a:pt x="9436158" y="6848986"/>
                </a:lnTo>
                <a:lnTo>
                  <a:pt x="9455768" y="6807946"/>
                </a:lnTo>
                <a:lnTo>
                  <a:pt x="9474997" y="6766690"/>
                </a:lnTo>
                <a:lnTo>
                  <a:pt x="9493843" y="6725222"/>
                </a:lnTo>
                <a:lnTo>
                  <a:pt x="9512304" y="6683543"/>
                </a:lnTo>
                <a:lnTo>
                  <a:pt x="9530378" y="6641657"/>
                </a:lnTo>
                <a:lnTo>
                  <a:pt x="9548062" y="6599565"/>
                </a:lnTo>
                <a:lnTo>
                  <a:pt x="9565354" y="6557269"/>
                </a:lnTo>
                <a:lnTo>
                  <a:pt x="9582253" y="6514772"/>
                </a:lnTo>
                <a:lnTo>
                  <a:pt x="9598755" y="6472076"/>
                </a:lnTo>
                <a:lnTo>
                  <a:pt x="9614858" y="6429183"/>
                </a:lnTo>
                <a:lnTo>
                  <a:pt x="9630560" y="6386096"/>
                </a:lnTo>
                <a:lnTo>
                  <a:pt x="9645859" y="6342817"/>
                </a:lnTo>
                <a:lnTo>
                  <a:pt x="9660753" y="6299348"/>
                </a:lnTo>
                <a:lnTo>
                  <a:pt x="9675239" y="6255692"/>
                </a:lnTo>
                <a:lnTo>
                  <a:pt x="9689315" y="6211850"/>
                </a:lnTo>
                <a:lnTo>
                  <a:pt x="9702979" y="6167825"/>
                </a:lnTo>
                <a:lnTo>
                  <a:pt x="9716228" y="6123619"/>
                </a:lnTo>
                <a:lnTo>
                  <a:pt x="9729061" y="6079235"/>
                </a:lnTo>
                <a:lnTo>
                  <a:pt x="9741474" y="6034674"/>
                </a:lnTo>
                <a:lnTo>
                  <a:pt x="9753466" y="5989939"/>
                </a:lnTo>
                <a:lnTo>
                  <a:pt x="9765035" y="5945033"/>
                </a:lnTo>
                <a:lnTo>
                  <a:pt x="9776177" y="5899957"/>
                </a:lnTo>
                <a:lnTo>
                  <a:pt x="9786892" y="5854714"/>
                </a:lnTo>
                <a:lnTo>
                  <a:pt x="9797176" y="5809307"/>
                </a:lnTo>
                <a:lnTo>
                  <a:pt x="9807027" y="5763736"/>
                </a:lnTo>
                <a:lnTo>
                  <a:pt x="9816444" y="5718005"/>
                </a:lnTo>
                <a:lnTo>
                  <a:pt x="9825423" y="5672116"/>
                </a:lnTo>
                <a:lnTo>
                  <a:pt x="9833963" y="5626072"/>
                </a:lnTo>
                <a:lnTo>
                  <a:pt x="9842061" y="5579873"/>
                </a:lnTo>
                <a:lnTo>
                  <a:pt x="9849715" y="5533524"/>
                </a:lnTo>
                <a:lnTo>
                  <a:pt x="9856922" y="5487025"/>
                </a:lnTo>
                <a:lnTo>
                  <a:pt x="9863681" y="5440380"/>
                </a:lnTo>
                <a:lnTo>
                  <a:pt x="9869990" y="5393590"/>
                </a:lnTo>
                <a:lnTo>
                  <a:pt x="9875845" y="5346658"/>
                </a:lnTo>
                <a:lnTo>
                  <a:pt x="9881245" y="5299585"/>
                </a:lnTo>
                <a:lnTo>
                  <a:pt x="9886187" y="5252376"/>
                </a:lnTo>
                <a:lnTo>
                  <a:pt x="9890669" y="5205031"/>
                </a:lnTo>
                <a:lnTo>
                  <a:pt x="9894689" y="5157552"/>
                </a:lnTo>
                <a:lnTo>
                  <a:pt x="9898245" y="5109943"/>
                </a:lnTo>
                <a:lnTo>
                  <a:pt x="9901333" y="5062205"/>
                </a:lnTo>
                <a:lnTo>
                  <a:pt x="9903953" y="5014341"/>
                </a:lnTo>
                <a:lnTo>
                  <a:pt x="9906102" y="4966353"/>
                </a:lnTo>
                <a:lnTo>
                  <a:pt x="9907777" y="4918243"/>
                </a:lnTo>
                <a:lnTo>
                  <a:pt x="9908976" y="4870013"/>
                </a:lnTo>
                <a:lnTo>
                  <a:pt x="9909698" y="4821667"/>
                </a:lnTo>
                <a:lnTo>
                  <a:pt x="9909939" y="4773205"/>
                </a:lnTo>
                <a:lnTo>
                  <a:pt x="9909698" y="4724743"/>
                </a:lnTo>
                <a:lnTo>
                  <a:pt x="9908976" y="4676396"/>
                </a:lnTo>
                <a:lnTo>
                  <a:pt x="9907777" y="4628167"/>
                </a:lnTo>
                <a:lnTo>
                  <a:pt x="9906102" y="4580057"/>
                </a:lnTo>
                <a:lnTo>
                  <a:pt x="9903953" y="4532069"/>
                </a:lnTo>
                <a:lnTo>
                  <a:pt x="9901333" y="4484205"/>
                </a:lnTo>
                <a:lnTo>
                  <a:pt x="9898245" y="4436467"/>
                </a:lnTo>
                <a:lnTo>
                  <a:pt x="9894689" y="4388858"/>
                </a:lnTo>
                <a:lnTo>
                  <a:pt x="9890669" y="4341379"/>
                </a:lnTo>
                <a:lnTo>
                  <a:pt x="9886187" y="4294034"/>
                </a:lnTo>
                <a:lnTo>
                  <a:pt x="9881245" y="4246824"/>
                </a:lnTo>
                <a:lnTo>
                  <a:pt x="9875845" y="4199752"/>
                </a:lnTo>
                <a:lnTo>
                  <a:pt x="9869990" y="4152820"/>
                </a:lnTo>
                <a:lnTo>
                  <a:pt x="9863681" y="4106030"/>
                </a:lnTo>
                <a:lnTo>
                  <a:pt x="9856922" y="4059385"/>
                </a:lnTo>
                <a:lnTo>
                  <a:pt x="9849715" y="4012886"/>
                </a:lnTo>
                <a:lnTo>
                  <a:pt x="9842061" y="3966537"/>
                </a:lnTo>
                <a:lnTo>
                  <a:pt x="9833963" y="3920338"/>
                </a:lnTo>
                <a:lnTo>
                  <a:pt x="9825423" y="3874294"/>
                </a:lnTo>
                <a:lnTo>
                  <a:pt x="9816444" y="3828405"/>
                </a:lnTo>
                <a:lnTo>
                  <a:pt x="9807027" y="3782674"/>
                </a:lnTo>
                <a:lnTo>
                  <a:pt x="9797176" y="3737103"/>
                </a:lnTo>
                <a:lnTo>
                  <a:pt x="9786892" y="3691695"/>
                </a:lnTo>
                <a:lnTo>
                  <a:pt x="9776177" y="3646453"/>
                </a:lnTo>
                <a:lnTo>
                  <a:pt x="9765035" y="3601377"/>
                </a:lnTo>
                <a:lnTo>
                  <a:pt x="9753466" y="3556470"/>
                </a:lnTo>
                <a:lnTo>
                  <a:pt x="9741474" y="3511736"/>
                </a:lnTo>
                <a:lnTo>
                  <a:pt x="9729061" y="3467175"/>
                </a:lnTo>
                <a:lnTo>
                  <a:pt x="9716228" y="3422791"/>
                </a:lnTo>
                <a:lnTo>
                  <a:pt x="9702979" y="3378585"/>
                </a:lnTo>
                <a:lnTo>
                  <a:pt x="9689315" y="3334560"/>
                </a:lnTo>
                <a:lnTo>
                  <a:pt x="9675239" y="3290718"/>
                </a:lnTo>
                <a:lnTo>
                  <a:pt x="9660753" y="3247062"/>
                </a:lnTo>
                <a:lnTo>
                  <a:pt x="9645859" y="3203593"/>
                </a:lnTo>
                <a:lnTo>
                  <a:pt x="9630560" y="3160314"/>
                </a:lnTo>
                <a:lnTo>
                  <a:pt x="9614858" y="3117227"/>
                </a:lnTo>
                <a:lnTo>
                  <a:pt x="9598755" y="3074334"/>
                </a:lnTo>
                <a:lnTo>
                  <a:pt x="9582253" y="3031638"/>
                </a:lnTo>
                <a:lnTo>
                  <a:pt x="9565354" y="2989141"/>
                </a:lnTo>
                <a:lnTo>
                  <a:pt x="9548062" y="2946845"/>
                </a:lnTo>
                <a:lnTo>
                  <a:pt x="9530378" y="2904753"/>
                </a:lnTo>
                <a:lnTo>
                  <a:pt x="9512304" y="2862867"/>
                </a:lnTo>
                <a:lnTo>
                  <a:pt x="9493843" y="2821188"/>
                </a:lnTo>
                <a:lnTo>
                  <a:pt x="9474997" y="2779720"/>
                </a:lnTo>
                <a:lnTo>
                  <a:pt x="9455768" y="2738464"/>
                </a:lnTo>
                <a:lnTo>
                  <a:pt x="9436158" y="2697424"/>
                </a:lnTo>
                <a:lnTo>
                  <a:pt x="9416171" y="2656600"/>
                </a:lnTo>
                <a:lnTo>
                  <a:pt x="9395807" y="2615996"/>
                </a:lnTo>
                <a:lnTo>
                  <a:pt x="9375070" y="2575613"/>
                </a:lnTo>
                <a:lnTo>
                  <a:pt x="9353961" y="2535454"/>
                </a:lnTo>
                <a:lnTo>
                  <a:pt x="9332484" y="2495522"/>
                </a:lnTo>
                <a:lnTo>
                  <a:pt x="9310639" y="2455817"/>
                </a:lnTo>
                <a:lnTo>
                  <a:pt x="9288430" y="2416344"/>
                </a:lnTo>
                <a:lnTo>
                  <a:pt x="9265858" y="2377104"/>
                </a:lnTo>
                <a:lnTo>
                  <a:pt x="9242927" y="2338098"/>
                </a:lnTo>
                <a:lnTo>
                  <a:pt x="9219637" y="2299331"/>
                </a:lnTo>
                <a:lnTo>
                  <a:pt x="9195992" y="2260803"/>
                </a:lnTo>
                <a:lnTo>
                  <a:pt x="9171994" y="2222517"/>
                </a:lnTo>
                <a:lnTo>
                  <a:pt x="9147645" y="2184476"/>
                </a:lnTo>
                <a:lnTo>
                  <a:pt x="9122947" y="2146681"/>
                </a:lnTo>
                <a:lnTo>
                  <a:pt x="9097903" y="2109135"/>
                </a:lnTo>
                <a:lnTo>
                  <a:pt x="9072514" y="2071840"/>
                </a:lnTo>
                <a:lnTo>
                  <a:pt x="9046784" y="2034799"/>
                </a:lnTo>
                <a:lnTo>
                  <a:pt x="9020714" y="1998013"/>
                </a:lnTo>
                <a:lnTo>
                  <a:pt x="8994306" y="1961485"/>
                </a:lnTo>
                <a:lnTo>
                  <a:pt x="8967564" y="1925218"/>
                </a:lnTo>
                <a:lnTo>
                  <a:pt x="8940488" y="1889212"/>
                </a:lnTo>
                <a:lnTo>
                  <a:pt x="8913082" y="1853472"/>
                </a:lnTo>
                <a:lnTo>
                  <a:pt x="8885348" y="1817999"/>
                </a:lnTo>
                <a:lnTo>
                  <a:pt x="8857288" y="1782795"/>
                </a:lnTo>
                <a:lnTo>
                  <a:pt x="8828904" y="1747862"/>
                </a:lnTo>
                <a:lnTo>
                  <a:pt x="8800198" y="1713204"/>
                </a:lnTo>
                <a:lnTo>
                  <a:pt x="8771174" y="1678821"/>
                </a:lnTo>
                <a:lnTo>
                  <a:pt x="8741832" y="1644717"/>
                </a:lnTo>
                <a:lnTo>
                  <a:pt x="8712176" y="1610894"/>
                </a:lnTo>
                <a:lnTo>
                  <a:pt x="8682207" y="1577353"/>
                </a:lnTo>
                <a:lnTo>
                  <a:pt x="8651928" y="1544098"/>
                </a:lnTo>
                <a:lnTo>
                  <a:pt x="8621341" y="1511130"/>
                </a:lnTo>
                <a:lnTo>
                  <a:pt x="8590449" y="1478451"/>
                </a:lnTo>
                <a:lnTo>
                  <a:pt x="8559253" y="1446065"/>
                </a:lnTo>
                <a:lnTo>
                  <a:pt x="8527757" y="1413973"/>
                </a:lnTo>
                <a:lnTo>
                  <a:pt x="8495961" y="1382178"/>
                </a:lnTo>
                <a:lnTo>
                  <a:pt x="8463869" y="1350681"/>
                </a:lnTo>
                <a:lnTo>
                  <a:pt x="8431483" y="1319485"/>
                </a:lnTo>
                <a:lnTo>
                  <a:pt x="8398804" y="1288593"/>
                </a:lnTo>
                <a:lnTo>
                  <a:pt x="8365836" y="1258006"/>
                </a:lnTo>
                <a:lnTo>
                  <a:pt x="8332581" y="1227727"/>
                </a:lnTo>
                <a:lnTo>
                  <a:pt x="8299040" y="1197759"/>
                </a:lnTo>
                <a:lnTo>
                  <a:pt x="8265217" y="1168102"/>
                </a:lnTo>
                <a:lnTo>
                  <a:pt x="8231113" y="1138761"/>
                </a:lnTo>
                <a:lnTo>
                  <a:pt x="8196730" y="1109736"/>
                </a:lnTo>
                <a:lnTo>
                  <a:pt x="8162071" y="1081031"/>
                </a:lnTo>
                <a:lnTo>
                  <a:pt x="8127139" y="1052647"/>
                </a:lnTo>
                <a:lnTo>
                  <a:pt x="8091935" y="1024587"/>
                </a:lnTo>
                <a:lnTo>
                  <a:pt x="8056462" y="996852"/>
                </a:lnTo>
                <a:lnTo>
                  <a:pt x="8020721" y="969447"/>
                </a:lnTo>
                <a:lnTo>
                  <a:pt x="7984716" y="942371"/>
                </a:lnTo>
                <a:lnTo>
                  <a:pt x="7948448" y="915629"/>
                </a:lnTo>
                <a:lnTo>
                  <a:pt x="7911921" y="889221"/>
                </a:lnTo>
                <a:lnTo>
                  <a:pt x="7875135" y="863151"/>
                </a:lnTo>
                <a:lnTo>
                  <a:pt x="7838093" y="837421"/>
                </a:lnTo>
                <a:lnTo>
                  <a:pt x="7800799" y="812033"/>
                </a:lnTo>
                <a:lnTo>
                  <a:pt x="7763253" y="786988"/>
                </a:lnTo>
                <a:lnTo>
                  <a:pt x="7725458" y="762290"/>
                </a:lnTo>
                <a:lnTo>
                  <a:pt x="7687416" y="737941"/>
                </a:lnTo>
                <a:lnTo>
                  <a:pt x="7649130" y="713943"/>
                </a:lnTo>
                <a:lnTo>
                  <a:pt x="7610603" y="690298"/>
                </a:lnTo>
                <a:lnTo>
                  <a:pt x="7571835" y="667009"/>
                </a:lnTo>
                <a:lnTo>
                  <a:pt x="7532830" y="644077"/>
                </a:lnTo>
                <a:lnTo>
                  <a:pt x="7493589" y="621506"/>
                </a:lnTo>
                <a:lnTo>
                  <a:pt x="7454116" y="599297"/>
                </a:lnTo>
                <a:lnTo>
                  <a:pt x="7414412" y="577452"/>
                </a:lnTo>
                <a:lnTo>
                  <a:pt x="7374479" y="555975"/>
                </a:lnTo>
                <a:lnTo>
                  <a:pt x="7334321" y="534866"/>
                </a:lnTo>
                <a:lnTo>
                  <a:pt x="7293938" y="514129"/>
                </a:lnTo>
                <a:lnTo>
                  <a:pt x="7253334" y="493765"/>
                </a:lnTo>
                <a:lnTo>
                  <a:pt x="7212510" y="473778"/>
                </a:lnTo>
                <a:lnTo>
                  <a:pt x="7171469" y="454169"/>
                </a:lnTo>
                <a:lnTo>
                  <a:pt x="7130214" y="434940"/>
                </a:lnTo>
                <a:lnTo>
                  <a:pt x="7088745" y="416094"/>
                </a:lnTo>
                <a:lnTo>
                  <a:pt x="7047067" y="397633"/>
                </a:lnTo>
                <a:lnTo>
                  <a:pt x="7005181" y="379559"/>
                </a:lnTo>
                <a:lnTo>
                  <a:pt x="6963088" y="361875"/>
                </a:lnTo>
                <a:lnTo>
                  <a:pt x="6920793" y="344582"/>
                </a:lnTo>
                <a:lnTo>
                  <a:pt x="6878296" y="327684"/>
                </a:lnTo>
                <a:lnTo>
                  <a:pt x="6835600" y="311182"/>
                </a:lnTo>
                <a:lnTo>
                  <a:pt x="6792707" y="295079"/>
                </a:lnTo>
                <a:lnTo>
                  <a:pt x="6749620" y="279377"/>
                </a:lnTo>
                <a:lnTo>
                  <a:pt x="6706341" y="264078"/>
                </a:lnTo>
                <a:lnTo>
                  <a:pt x="6662872" y="249184"/>
                </a:lnTo>
                <a:lnTo>
                  <a:pt x="6619216" y="234698"/>
                </a:lnTo>
                <a:lnTo>
                  <a:pt x="6575374" y="220622"/>
                </a:lnTo>
                <a:lnTo>
                  <a:pt x="6531349" y="206958"/>
                </a:lnTo>
                <a:lnTo>
                  <a:pt x="6487143" y="193709"/>
                </a:lnTo>
                <a:lnTo>
                  <a:pt x="6442759" y="180877"/>
                </a:lnTo>
                <a:lnTo>
                  <a:pt x="6398199" y="168463"/>
                </a:lnTo>
                <a:lnTo>
                  <a:pt x="6353464" y="156471"/>
                </a:lnTo>
                <a:lnTo>
                  <a:pt x="6308558" y="144903"/>
                </a:lnTo>
                <a:lnTo>
                  <a:pt x="6263482" y="133760"/>
                </a:lnTo>
                <a:lnTo>
                  <a:pt x="6218239" y="123046"/>
                </a:lnTo>
                <a:lnTo>
                  <a:pt x="6172832" y="112762"/>
                </a:lnTo>
                <a:lnTo>
                  <a:pt x="6127261" y="102910"/>
                </a:lnTo>
                <a:lnTo>
                  <a:pt x="6081531" y="93494"/>
                </a:lnTo>
                <a:lnTo>
                  <a:pt x="6035642" y="84515"/>
                </a:lnTo>
                <a:lnTo>
                  <a:pt x="5989597" y="75975"/>
                </a:lnTo>
                <a:lnTo>
                  <a:pt x="5943399" y="67877"/>
                </a:lnTo>
                <a:lnTo>
                  <a:pt x="5897049" y="60223"/>
                </a:lnTo>
                <a:lnTo>
                  <a:pt x="5850551" y="53016"/>
                </a:lnTo>
                <a:lnTo>
                  <a:pt x="5803905" y="46257"/>
                </a:lnTo>
                <a:lnTo>
                  <a:pt x="5757116" y="39948"/>
                </a:lnTo>
                <a:lnTo>
                  <a:pt x="5710184" y="34093"/>
                </a:lnTo>
                <a:lnTo>
                  <a:pt x="5663112" y="28693"/>
                </a:lnTo>
                <a:lnTo>
                  <a:pt x="5615902" y="23751"/>
                </a:lnTo>
                <a:lnTo>
                  <a:pt x="5568557" y="19269"/>
                </a:lnTo>
                <a:lnTo>
                  <a:pt x="5521079" y="15249"/>
                </a:lnTo>
                <a:lnTo>
                  <a:pt x="5473470" y="11693"/>
                </a:lnTo>
                <a:lnTo>
                  <a:pt x="5425732" y="8605"/>
                </a:lnTo>
                <a:lnTo>
                  <a:pt x="5377868" y="5985"/>
                </a:lnTo>
                <a:lnTo>
                  <a:pt x="5329880" y="3836"/>
                </a:lnTo>
                <a:lnTo>
                  <a:pt x="5281771" y="2161"/>
                </a:lnTo>
                <a:lnTo>
                  <a:pt x="5233541" y="962"/>
                </a:lnTo>
                <a:lnTo>
                  <a:pt x="5185195" y="240"/>
                </a:lnTo>
                <a:lnTo>
                  <a:pt x="5136733" y="0"/>
                </a:lnTo>
                <a:close/>
              </a:path>
            </a:pathLst>
          </a:custGeom>
          <a:solidFill>
            <a:srgbClr val="FFFFFF"/>
          </a:solidFill>
          <a:effectLst>
            <a:outerShdw blurRad="317500" dist="292100" dir="6540000" sx="99000" sy="99000" algn="ctr" rotWithShape="0">
              <a:schemeClr val="tx1">
                <a:alpha val="12089"/>
              </a:scheme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Afbeelding 2" descr="Afbeelding met Graphics, Lettertype, grafische vormgeving, ontwerp&#10;&#10;Automatisch gegenereerde beschrijving">
            <a:extLst>
              <a:ext uri="{FF2B5EF4-FFF2-40B4-BE49-F238E27FC236}">
                <a16:creationId xmlns:a16="http://schemas.microsoft.com/office/drawing/2014/main" id="{C0F139AC-8E08-1719-10F6-10F76C4FC0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3064" y="363574"/>
            <a:ext cx="2142976" cy="67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770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698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2">
            <a:extLst>
              <a:ext uri="{FF2B5EF4-FFF2-40B4-BE49-F238E27FC236}">
                <a16:creationId xmlns:a16="http://schemas.microsoft.com/office/drawing/2014/main" id="{81884B55-DC74-294D-9F43-14EFC2A1DBE2}"/>
              </a:ext>
            </a:extLst>
          </p:cNvPr>
          <p:cNvSpPr/>
          <p:nvPr/>
        </p:nvSpPr>
        <p:spPr>
          <a:xfrm>
            <a:off x="-3272212" y="-4354432"/>
            <a:ext cx="12406805" cy="11951297"/>
          </a:xfrm>
          <a:custGeom>
            <a:avLst/>
            <a:gdLst/>
            <a:ahLst/>
            <a:cxnLst/>
            <a:rect l="l" t="t" r="r" b="b"/>
            <a:pathLst>
              <a:path w="9910445" h="9546590">
                <a:moveTo>
                  <a:pt x="4773215" y="0"/>
                </a:moveTo>
                <a:lnTo>
                  <a:pt x="4724754" y="240"/>
                </a:lnTo>
                <a:lnTo>
                  <a:pt x="4676407" y="962"/>
                </a:lnTo>
                <a:lnTo>
                  <a:pt x="4628177" y="2161"/>
                </a:lnTo>
                <a:lnTo>
                  <a:pt x="4580067" y="3836"/>
                </a:lnTo>
                <a:lnTo>
                  <a:pt x="4532079" y="5985"/>
                </a:lnTo>
                <a:lnTo>
                  <a:pt x="4484215" y="8605"/>
                </a:lnTo>
                <a:lnTo>
                  <a:pt x="4436477" y="11693"/>
                </a:lnTo>
                <a:lnTo>
                  <a:pt x="4388868" y="15249"/>
                </a:lnTo>
                <a:lnTo>
                  <a:pt x="4341390" y="19269"/>
                </a:lnTo>
                <a:lnTo>
                  <a:pt x="4294045" y="23751"/>
                </a:lnTo>
                <a:lnTo>
                  <a:pt x="4246835" y="28693"/>
                </a:lnTo>
                <a:lnTo>
                  <a:pt x="4199763" y="34093"/>
                </a:lnTo>
                <a:lnTo>
                  <a:pt x="4152831" y="39948"/>
                </a:lnTo>
                <a:lnTo>
                  <a:pt x="4106041" y="46257"/>
                </a:lnTo>
                <a:lnTo>
                  <a:pt x="4059395" y="53016"/>
                </a:lnTo>
                <a:lnTo>
                  <a:pt x="4012896" y="60223"/>
                </a:lnTo>
                <a:lnTo>
                  <a:pt x="3966547" y="67877"/>
                </a:lnTo>
                <a:lnTo>
                  <a:pt x="3920348" y="75975"/>
                </a:lnTo>
                <a:lnTo>
                  <a:pt x="3874304" y="84515"/>
                </a:lnTo>
                <a:lnTo>
                  <a:pt x="3828415" y="93494"/>
                </a:lnTo>
                <a:lnTo>
                  <a:pt x="3782684" y="102910"/>
                </a:lnTo>
                <a:lnTo>
                  <a:pt x="3737113" y="112762"/>
                </a:lnTo>
                <a:lnTo>
                  <a:pt x="3691705" y="123046"/>
                </a:lnTo>
                <a:lnTo>
                  <a:pt x="3646462" y="133760"/>
                </a:lnTo>
                <a:lnTo>
                  <a:pt x="3601387" y="144903"/>
                </a:lnTo>
                <a:lnTo>
                  <a:pt x="3556480" y="156471"/>
                </a:lnTo>
                <a:lnTo>
                  <a:pt x="3511746" y="168463"/>
                </a:lnTo>
                <a:lnTo>
                  <a:pt x="3467185" y="180877"/>
                </a:lnTo>
                <a:lnTo>
                  <a:pt x="3422801" y="193709"/>
                </a:lnTo>
                <a:lnTo>
                  <a:pt x="3378595" y="206958"/>
                </a:lnTo>
                <a:lnTo>
                  <a:pt x="3334570" y="220622"/>
                </a:lnTo>
                <a:lnTo>
                  <a:pt x="3290728" y="234698"/>
                </a:lnTo>
                <a:lnTo>
                  <a:pt x="3247071" y="249184"/>
                </a:lnTo>
                <a:lnTo>
                  <a:pt x="3203602" y="264078"/>
                </a:lnTo>
                <a:lnTo>
                  <a:pt x="3160323" y="279377"/>
                </a:lnTo>
                <a:lnTo>
                  <a:pt x="3117236" y="295079"/>
                </a:lnTo>
                <a:lnTo>
                  <a:pt x="3074343" y="311182"/>
                </a:lnTo>
                <a:lnTo>
                  <a:pt x="3031647" y="327684"/>
                </a:lnTo>
                <a:lnTo>
                  <a:pt x="2989150" y="344582"/>
                </a:lnTo>
                <a:lnTo>
                  <a:pt x="2946854" y="361875"/>
                </a:lnTo>
                <a:lnTo>
                  <a:pt x="2904762" y="379559"/>
                </a:lnTo>
                <a:lnTo>
                  <a:pt x="2862875" y="397633"/>
                </a:lnTo>
                <a:lnTo>
                  <a:pt x="2821197" y="416094"/>
                </a:lnTo>
                <a:lnTo>
                  <a:pt x="2779729" y="434940"/>
                </a:lnTo>
                <a:lnTo>
                  <a:pt x="2738473" y="454169"/>
                </a:lnTo>
                <a:lnTo>
                  <a:pt x="2697432" y="473778"/>
                </a:lnTo>
                <a:lnTo>
                  <a:pt x="2656608" y="493765"/>
                </a:lnTo>
                <a:lnTo>
                  <a:pt x="2616004" y="514129"/>
                </a:lnTo>
                <a:lnTo>
                  <a:pt x="2575621" y="534866"/>
                </a:lnTo>
                <a:lnTo>
                  <a:pt x="2535462" y="555975"/>
                </a:lnTo>
                <a:lnTo>
                  <a:pt x="2495530" y="577452"/>
                </a:lnTo>
                <a:lnTo>
                  <a:pt x="2455825" y="599297"/>
                </a:lnTo>
                <a:lnTo>
                  <a:pt x="2416352" y="621506"/>
                </a:lnTo>
                <a:lnTo>
                  <a:pt x="2377111" y="644077"/>
                </a:lnTo>
                <a:lnTo>
                  <a:pt x="2338106" y="667009"/>
                </a:lnTo>
                <a:lnTo>
                  <a:pt x="2299338" y="690298"/>
                </a:lnTo>
                <a:lnTo>
                  <a:pt x="2260811" y="713943"/>
                </a:lnTo>
                <a:lnTo>
                  <a:pt x="2222525" y="737941"/>
                </a:lnTo>
                <a:lnTo>
                  <a:pt x="2184483" y="762290"/>
                </a:lnTo>
                <a:lnTo>
                  <a:pt x="2146688" y="786988"/>
                </a:lnTo>
                <a:lnTo>
                  <a:pt x="2109142" y="812033"/>
                </a:lnTo>
                <a:lnTo>
                  <a:pt x="2071847" y="837421"/>
                </a:lnTo>
                <a:lnTo>
                  <a:pt x="2034806" y="863151"/>
                </a:lnTo>
                <a:lnTo>
                  <a:pt x="1998020" y="889221"/>
                </a:lnTo>
                <a:lnTo>
                  <a:pt x="1961492" y="915629"/>
                </a:lnTo>
                <a:lnTo>
                  <a:pt x="1925224" y="942371"/>
                </a:lnTo>
                <a:lnTo>
                  <a:pt x="1889219" y="969447"/>
                </a:lnTo>
                <a:lnTo>
                  <a:pt x="1853479" y="996852"/>
                </a:lnTo>
                <a:lnTo>
                  <a:pt x="1818005" y="1024587"/>
                </a:lnTo>
                <a:lnTo>
                  <a:pt x="1782801" y="1052647"/>
                </a:lnTo>
                <a:lnTo>
                  <a:pt x="1747869" y="1081031"/>
                </a:lnTo>
                <a:lnTo>
                  <a:pt x="1713210" y="1109736"/>
                </a:lnTo>
                <a:lnTo>
                  <a:pt x="1678827" y="1138761"/>
                </a:lnTo>
                <a:lnTo>
                  <a:pt x="1644723" y="1168102"/>
                </a:lnTo>
                <a:lnTo>
                  <a:pt x="1610899" y="1197759"/>
                </a:lnTo>
                <a:lnTo>
                  <a:pt x="1577359" y="1227727"/>
                </a:lnTo>
                <a:lnTo>
                  <a:pt x="1544103" y="1258006"/>
                </a:lnTo>
                <a:lnTo>
                  <a:pt x="1511135" y="1288593"/>
                </a:lnTo>
                <a:lnTo>
                  <a:pt x="1478457" y="1319485"/>
                </a:lnTo>
                <a:lnTo>
                  <a:pt x="1446070" y="1350681"/>
                </a:lnTo>
                <a:lnTo>
                  <a:pt x="1413978" y="1382178"/>
                </a:lnTo>
                <a:lnTo>
                  <a:pt x="1382183" y="1413973"/>
                </a:lnTo>
                <a:lnTo>
                  <a:pt x="1350686" y="1446065"/>
                </a:lnTo>
                <a:lnTo>
                  <a:pt x="1319490" y="1478451"/>
                </a:lnTo>
                <a:lnTo>
                  <a:pt x="1288598" y="1511130"/>
                </a:lnTo>
                <a:lnTo>
                  <a:pt x="1258011" y="1544098"/>
                </a:lnTo>
                <a:lnTo>
                  <a:pt x="1227732" y="1577353"/>
                </a:lnTo>
                <a:lnTo>
                  <a:pt x="1197763" y="1610894"/>
                </a:lnTo>
                <a:lnTo>
                  <a:pt x="1168107" y="1644717"/>
                </a:lnTo>
                <a:lnTo>
                  <a:pt x="1138765" y="1678821"/>
                </a:lnTo>
                <a:lnTo>
                  <a:pt x="1109741" y="1713204"/>
                </a:lnTo>
                <a:lnTo>
                  <a:pt x="1081035" y="1747862"/>
                </a:lnTo>
                <a:lnTo>
                  <a:pt x="1052651" y="1782795"/>
                </a:lnTo>
                <a:lnTo>
                  <a:pt x="1024591" y="1817999"/>
                </a:lnTo>
                <a:lnTo>
                  <a:pt x="996856" y="1853472"/>
                </a:lnTo>
                <a:lnTo>
                  <a:pt x="969450" y="1889212"/>
                </a:lnTo>
                <a:lnTo>
                  <a:pt x="942375" y="1925218"/>
                </a:lnTo>
                <a:lnTo>
                  <a:pt x="915632" y="1961485"/>
                </a:lnTo>
                <a:lnTo>
                  <a:pt x="889225" y="1998013"/>
                </a:lnTo>
                <a:lnTo>
                  <a:pt x="863155" y="2034799"/>
                </a:lnTo>
                <a:lnTo>
                  <a:pt x="837424" y="2071840"/>
                </a:lnTo>
                <a:lnTo>
                  <a:pt x="812036" y="2109135"/>
                </a:lnTo>
                <a:lnTo>
                  <a:pt x="786992" y="2146681"/>
                </a:lnTo>
                <a:lnTo>
                  <a:pt x="762294" y="2184476"/>
                </a:lnTo>
                <a:lnTo>
                  <a:pt x="737944" y="2222517"/>
                </a:lnTo>
                <a:lnTo>
                  <a:pt x="713946" y="2260803"/>
                </a:lnTo>
                <a:lnTo>
                  <a:pt x="690301" y="2299331"/>
                </a:lnTo>
                <a:lnTo>
                  <a:pt x="667012" y="2338098"/>
                </a:lnTo>
                <a:lnTo>
                  <a:pt x="644080" y="2377104"/>
                </a:lnTo>
                <a:lnTo>
                  <a:pt x="621509" y="2416344"/>
                </a:lnTo>
                <a:lnTo>
                  <a:pt x="599299" y="2455817"/>
                </a:lnTo>
                <a:lnTo>
                  <a:pt x="577455" y="2495522"/>
                </a:lnTo>
                <a:lnTo>
                  <a:pt x="555977" y="2535454"/>
                </a:lnTo>
                <a:lnTo>
                  <a:pt x="534868" y="2575613"/>
                </a:lnTo>
                <a:lnTo>
                  <a:pt x="514131" y="2615996"/>
                </a:lnTo>
                <a:lnTo>
                  <a:pt x="493768" y="2656600"/>
                </a:lnTo>
                <a:lnTo>
                  <a:pt x="473780" y="2697424"/>
                </a:lnTo>
                <a:lnTo>
                  <a:pt x="454171" y="2738464"/>
                </a:lnTo>
                <a:lnTo>
                  <a:pt x="434942" y="2779720"/>
                </a:lnTo>
                <a:lnTo>
                  <a:pt x="416096" y="2821188"/>
                </a:lnTo>
                <a:lnTo>
                  <a:pt x="397634" y="2862867"/>
                </a:lnTo>
                <a:lnTo>
                  <a:pt x="379561" y="2904753"/>
                </a:lnTo>
                <a:lnTo>
                  <a:pt x="361876" y="2946845"/>
                </a:lnTo>
                <a:lnTo>
                  <a:pt x="344584" y="2989141"/>
                </a:lnTo>
                <a:lnTo>
                  <a:pt x="327686" y="3031638"/>
                </a:lnTo>
                <a:lnTo>
                  <a:pt x="311184" y="3074334"/>
                </a:lnTo>
                <a:lnTo>
                  <a:pt x="295080" y="3117227"/>
                </a:lnTo>
                <a:lnTo>
                  <a:pt x="279378" y="3160314"/>
                </a:lnTo>
                <a:lnTo>
                  <a:pt x="264079" y="3203593"/>
                </a:lnTo>
                <a:lnTo>
                  <a:pt x="249185" y="3247062"/>
                </a:lnTo>
                <a:lnTo>
                  <a:pt x="234699" y="3290718"/>
                </a:lnTo>
                <a:lnTo>
                  <a:pt x="220623" y="3334560"/>
                </a:lnTo>
                <a:lnTo>
                  <a:pt x="206959" y="3378585"/>
                </a:lnTo>
                <a:lnTo>
                  <a:pt x="193710" y="3422791"/>
                </a:lnTo>
                <a:lnTo>
                  <a:pt x="180877" y="3467175"/>
                </a:lnTo>
                <a:lnTo>
                  <a:pt x="168464" y="3511736"/>
                </a:lnTo>
                <a:lnTo>
                  <a:pt x="156472" y="3556470"/>
                </a:lnTo>
                <a:lnTo>
                  <a:pt x="144903" y="3601377"/>
                </a:lnTo>
                <a:lnTo>
                  <a:pt x="133761" y="3646453"/>
                </a:lnTo>
                <a:lnTo>
                  <a:pt x="123046" y="3691695"/>
                </a:lnTo>
                <a:lnTo>
                  <a:pt x="112762" y="3737103"/>
                </a:lnTo>
                <a:lnTo>
                  <a:pt x="102911" y="3782674"/>
                </a:lnTo>
                <a:lnTo>
                  <a:pt x="93494" y="3828405"/>
                </a:lnTo>
                <a:lnTo>
                  <a:pt x="84515" y="3874294"/>
                </a:lnTo>
                <a:lnTo>
                  <a:pt x="75975" y="3920338"/>
                </a:lnTo>
                <a:lnTo>
                  <a:pt x="67877" y="3966537"/>
                </a:lnTo>
                <a:lnTo>
                  <a:pt x="60224" y="4012886"/>
                </a:lnTo>
                <a:lnTo>
                  <a:pt x="53016" y="4059385"/>
                </a:lnTo>
                <a:lnTo>
                  <a:pt x="46257" y="4106030"/>
                </a:lnTo>
                <a:lnTo>
                  <a:pt x="39949" y="4152820"/>
                </a:lnTo>
                <a:lnTo>
                  <a:pt x="34093" y="4199752"/>
                </a:lnTo>
                <a:lnTo>
                  <a:pt x="28694" y="4246824"/>
                </a:lnTo>
                <a:lnTo>
                  <a:pt x="23751" y="4294034"/>
                </a:lnTo>
                <a:lnTo>
                  <a:pt x="19269" y="4341379"/>
                </a:lnTo>
                <a:lnTo>
                  <a:pt x="15249" y="4388858"/>
                </a:lnTo>
                <a:lnTo>
                  <a:pt x="11694" y="4436467"/>
                </a:lnTo>
                <a:lnTo>
                  <a:pt x="8605" y="4484205"/>
                </a:lnTo>
                <a:lnTo>
                  <a:pt x="5985" y="4532069"/>
                </a:lnTo>
                <a:lnTo>
                  <a:pt x="3836" y="4580057"/>
                </a:lnTo>
                <a:lnTo>
                  <a:pt x="2161" y="4628167"/>
                </a:lnTo>
                <a:lnTo>
                  <a:pt x="962" y="4676396"/>
                </a:lnTo>
                <a:lnTo>
                  <a:pt x="240" y="4724743"/>
                </a:lnTo>
                <a:lnTo>
                  <a:pt x="0" y="4773205"/>
                </a:lnTo>
                <a:lnTo>
                  <a:pt x="240" y="4821667"/>
                </a:lnTo>
                <a:lnTo>
                  <a:pt x="962" y="4870013"/>
                </a:lnTo>
                <a:lnTo>
                  <a:pt x="2161" y="4918243"/>
                </a:lnTo>
                <a:lnTo>
                  <a:pt x="3836" y="4966353"/>
                </a:lnTo>
                <a:lnTo>
                  <a:pt x="5985" y="5014341"/>
                </a:lnTo>
                <a:lnTo>
                  <a:pt x="8605" y="5062205"/>
                </a:lnTo>
                <a:lnTo>
                  <a:pt x="11694" y="5109943"/>
                </a:lnTo>
                <a:lnTo>
                  <a:pt x="15249" y="5157552"/>
                </a:lnTo>
                <a:lnTo>
                  <a:pt x="19269" y="5205031"/>
                </a:lnTo>
                <a:lnTo>
                  <a:pt x="23751" y="5252376"/>
                </a:lnTo>
                <a:lnTo>
                  <a:pt x="28694" y="5299585"/>
                </a:lnTo>
                <a:lnTo>
                  <a:pt x="34093" y="5346658"/>
                </a:lnTo>
                <a:lnTo>
                  <a:pt x="39949" y="5393590"/>
                </a:lnTo>
                <a:lnTo>
                  <a:pt x="46257" y="5440380"/>
                </a:lnTo>
                <a:lnTo>
                  <a:pt x="53016" y="5487025"/>
                </a:lnTo>
                <a:lnTo>
                  <a:pt x="60224" y="5533524"/>
                </a:lnTo>
                <a:lnTo>
                  <a:pt x="67877" y="5579873"/>
                </a:lnTo>
                <a:lnTo>
                  <a:pt x="75975" y="5626072"/>
                </a:lnTo>
                <a:lnTo>
                  <a:pt x="84515" y="5672116"/>
                </a:lnTo>
                <a:lnTo>
                  <a:pt x="93494" y="5718005"/>
                </a:lnTo>
                <a:lnTo>
                  <a:pt x="102911" y="5763736"/>
                </a:lnTo>
                <a:lnTo>
                  <a:pt x="112762" y="5809307"/>
                </a:lnTo>
                <a:lnTo>
                  <a:pt x="123046" y="5854714"/>
                </a:lnTo>
                <a:lnTo>
                  <a:pt x="133761" y="5899957"/>
                </a:lnTo>
                <a:lnTo>
                  <a:pt x="144903" y="5945033"/>
                </a:lnTo>
                <a:lnTo>
                  <a:pt x="156472" y="5989939"/>
                </a:lnTo>
                <a:lnTo>
                  <a:pt x="168464" y="6034674"/>
                </a:lnTo>
                <a:lnTo>
                  <a:pt x="180877" y="6079235"/>
                </a:lnTo>
                <a:lnTo>
                  <a:pt x="193710" y="6123619"/>
                </a:lnTo>
                <a:lnTo>
                  <a:pt x="206959" y="6167825"/>
                </a:lnTo>
                <a:lnTo>
                  <a:pt x="220623" y="6211850"/>
                </a:lnTo>
                <a:lnTo>
                  <a:pt x="234699" y="6255692"/>
                </a:lnTo>
                <a:lnTo>
                  <a:pt x="249185" y="6299348"/>
                </a:lnTo>
                <a:lnTo>
                  <a:pt x="264079" y="6342817"/>
                </a:lnTo>
                <a:lnTo>
                  <a:pt x="279378" y="6386096"/>
                </a:lnTo>
                <a:lnTo>
                  <a:pt x="295080" y="6429183"/>
                </a:lnTo>
                <a:lnTo>
                  <a:pt x="311184" y="6472076"/>
                </a:lnTo>
                <a:lnTo>
                  <a:pt x="327686" y="6514772"/>
                </a:lnTo>
                <a:lnTo>
                  <a:pt x="344584" y="6557269"/>
                </a:lnTo>
                <a:lnTo>
                  <a:pt x="361876" y="6599565"/>
                </a:lnTo>
                <a:lnTo>
                  <a:pt x="379561" y="6641657"/>
                </a:lnTo>
                <a:lnTo>
                  <a:pt x="397634" y="6683543"/>
                </a:lnTo>
                <a:lnTo>
                  <a:pt x="416096" y="6725222"/>
                </a:lnTo>
                <a:lnTo>
                  <a:pt x="434942" y="6766690"/>
                </a:lnTo>
                <a:lnTo>
                  <a:pt x="454171" y="6807946"/>
                </a:lnTo>
                <a:lnTo>
                  <a:pt x="473780" y="6848986"/>
                </a:lnTo>
                <a:lnTo>
                  <a:pt x="493768" y="6889810"/>
                </a:lnTo>
                <a:lnTo>
                  <a:pt x="514131" y="6930414"/>
                </a:lnTo>
                <a:lnTo>
                  <a:pt x="534868" y="6970797"/>
                </a:lnTo>
                <a:lnTo>
                  <a:pt x="555977" y="7010956"/>
                </a:lnTo>
                <a:lnTo>
                  <a:pt x="577455" y="7050888"/>
                </a:lnTo>
                <a:lnTo>
                  <a:pt x="599299" y="7090592"/>
                </a:lnTo>
                <a:lnTo>
                  <a:pt x="621509" y="7130066"/>
                </a:lnTo>
                <a:lnTo>
                  <a:pt x="644080" y="7169306"/>
                </a:lnTo>
                <a:lnTo>
                  <a:pt x="667012" y="7208311"/>
                </a:lnTo>
                <a:lnTo>
                  <a:pt x="690301" y="7247079"/>
                </a:lnTo>
                <a:lnTo>
                  <a:pt x="713946" y="7285607"/>
                </a:lnTo>
                <a:lnTo>
                  <a:pt x="737944" y="7323893"/>
                </a:lnTo>
                <a:lnTo>
                  <a:pt x="762294" y="7361934"/>
                </a:lnTo>
                <a:lnTo>
                  <a:pt x="786992" y="7399729"/>
                </a:lnTo>
                <a:lnTo>
                  <a:pt x="812036" y="7437275"/>
                </a:lnTo>
                <a:lnTo>
                  <a:pt x="837424" y="7474570"/>
                </a:lnTo>
                <a:lnTo>
                  <a:pt x="863155" y="7511611"/>
                </a:lnTo>
                <a:lnTo>
                  <a:pt x="889225" y="7548397"/>
                </a:lnTo>
                <a:lnTo>
                  <a:pt x="915632" y="7584925"/>
                </a:lnTo>
                <a:lnTo>
                  <a:pt x="942375" y="7621192"/>
                </a:lnTo>
                <a:lnTo>
                  <a:pt x="969450" y="7657197"/>
                </a:lnTo>
                <a:lnTo>
                  <a:pt x="996856" y="7692938"/>
                </a:lnTo>
                <a:lnTo>
                  <a:pt x="1024591" y="7728411"/>
                </a:lnTo>
                <a:lnTo>
                  <a:pt x="1052651" y="7763615"/>
                </a:lnTo>
                <a:lnTo>
                  <a:pt x="1081035" y="7798548"/>
                </a:lnTo>
                <a:lnTo>
                  <a:pt x="1109741" y="7833206"/>
                </a:lnTo>
                <a:lnTo>
                  <a:pt x="1138765" y="7867589"/>
                </a:lnTo>
                <a:lnTo>
                  <a:pt x="1168107" y="7901693"/>
                </a:lnTo>
                <a:lnTo>
                  <a:pt x="1197763" y="7935516"/>
                </a:lnTo>
                <a:lnTo>
                  <a:pt x="1227732" y="7969057"/>
                </a:lnTo>
                <a:lnTo>
                  <a:pt x="1258011" y="8002312"/>
                </a:lnTo>
                <a:lnTo>
                  <a:pt x="1288598" y="8035280"/>
                </a:lnTo>
                <a:lnTo>
                  <a:pt x="1319490" y="8067959"/>
                </a:lnTo>
                <a:lnTo>
                  <a:pt x="1350686" y="8100345"/>
                </a:lnTo>
                <a:lnTo>
                  <a:pt x="1382183" y="8132437"/>
                </a:lnTo>
                <a:lnTo>
                  <a:pt x="1413978" y="8164232"/>
                </a:lnTo>
                <a:lnTo>
                  <a:pt x="1446070" y="8195729"/>
                </a:lnTo>
                <a:lnTo>
                  <a:pt x="1478457" y="8226925"/>
                </a:lnTo>
                <a:lnTo>
                  <a:pt x="1511135" y="8257817"/>
                </a:lnTo>
                <a:lnTo>
                  <a:pt x="1544103" y="8288404"/>
                </a:lnTo>
                <a:lnTo>
                  <a:pt x="1577359" y="8318682"/>
                </a:lnTo>
                <a:lnTo>
                  <a:pt x="1610899" y="8348651"/>
                </a:lnTo>
                <a:lnTo>
                  <a:pt x="1644723" y="8378307"/>
                </a:lnTo>
                <a:lnTo>
                  <a:pt x="1678827" y="8407649"/>
                </a:lnTo>
                <a:lnTo>
                  <a:pt x="1713210" y="8436674"/>
                </a:lnTo>
                <a:lnTo>
                  <a:pt x="1747869" y="8465379"/>
                </a:lnTo>
                <a:lnTo>
                  <a:pt x="1782801" y="8493763"/>
                </a:lnTo>
                <a:lnTo>
                  <a:pt x="1818005" y="8521823"/>
                </a:lnTo>
                <a:lnTo>
                  <a:pt x="1853479" y="8549557"/>
                </a:lnTo>
                <a:lnTo>
                  <a:pt x="1889219" y="8576963"/>
                </a:lnTo>
                <a:lnTo>
                  <a:pt x="1925224" y="8604039"/>
                </a:lnTo>
                <a:lnTo>
                  <a:pt x="1961492" y="8630781"/>
                </a:lnTo>
                <a:lnTo>
                  <a:pt x="1998020" y="8657188"/>
                </a:lnTo>
                <a:lnTo>
                  <a:pt x="2034806" y="8683258"/>
                </a:lnTo>
                <a:lnTo>
                  <a:pt x="2071847" y="8708989"/>
                </a:lnTo>
                <a:lnTo>
                  <a:pt x="2109142" y="8734377"/>
                </a:lnTo>
                <a:lnTo>
                  <a:pt x="2146688" y="8759422"/>
                </a:lnTo>
                <a:lnTo>
                  <a:pt x="2184483" y="8784119"/>
                </a:lnTo>
                <a:lnTo>
                  <a:pt x="2222525" y="8808469"/>
                </a:lnTo>
                <a:lnTo>
                  <a:pt x="2260811" y="8832467"/>
                </a:lnTo>
                <a:lnTo>
                  <a:pt x="2299338" y="8856112"/>
                </a:lnTo>
                <a:lnTo>
                  <a:pt x="2338106" y="8879401"/>
                </a:lnTo>
                <a:lnTo>
                  <a:pt x="2377111" y="8902332"/>
                </a:lnTo>
                <a:lnTo>
                  <a:pt x="2416352" y="8924904"/>
                </a:lnTo>
                <a:lnTo>
                  <a:pt x="2455825" y="8947113"/>
                </a:lnTo>
                <a:lnTo>
                  <a:pt x="2495530" y="8968958"/>
                </a:lnTo>
                <a:lnTo>
                  <a:pt x="2535462" y="8990435"/>
                </a:lnTo>
                <a:lnTo>
                  <a:pt x="2575621" y="9011544"/>
                </a:lnTo>
                <a:lnTo>
                  <a:pt x="2616004" y="9032281"/>
                </a:lnTo>
                <a:lnTo>
                  <a:pt x="2656608" y="9052644"/>
                </a:lnTo>
                <a:lnTo>
                  <a:pt x="2697432" y="9072632"/>
                </a:lnTo>
                <a:lnTo>
                  <a:pt x="2738473" y="9092241"/>
                </a:lnTo>
                <a:lnTo>
                  <a:pt x="2779729" y="9111470"/>
                </a:lnTo>
                <a:lnTo>
                  <a:pt x="2821197" y="9130316"/>
                </a:lnTo>
                <a:lnTo>
                  <a:pt x="2862875" y="9148777"/>
                </a:lnTo>
                <a:lnTo>
                  <a:pt x="2904762" y="9166851"/>
                </a:lnTo>
                <a:lnTo>
                  <a:pt x="2946854" y="9184535"/>
                </a:lnTo>
                <a:lnTo>
                  <a:pt x="2989150" y="9201827"/>
                </a:lnTo>
                <a:lnTo>
                  <a:pt x="3031647" y="9218726"/>
                </a:lnTo>
                <a:lnTo>
                  <a:pt x="3074343" y="9235228"/>
                </a:lnTo>
                <a:lnTo>
                  <a:pt x="3117236" y="9251331"/>
                </a:lnTo>
                <a:lnTo>
                  <a:pt x="3160323" y="9267033"/>
                </a:lnTo>
                <a:lnTo>
                  <a:pt x="3203602" y="9282332"/>
                </a:lnTo>
                <a:lnTo>
                  <a:pt x="3247071" y="9297226"/>
                </a:lnTo>
                <a:lnTo>
                  <a:pt x="3290728" y="9311712"/>
                </a:lnTo>
                <a:lnTo>
                  <a:pt x="3334570" y="9325788"/>
                </a:lnTo>
                <a:lnTo>
                  <a:pt x="3378595" y="9339452"/>
                </a:lnTo>
                <a:lnTo>
                  <a:pt x="3422801" y="9352701"/>
                </a:lnTo>
                <a:lnTo>
                  <a:pt x="3467185" y="9365533"/>
                </a:lnTo>
                <a:lnTo>
                  <a:pt x="3511746" y="9377947"/>
                </a:lnTo>
                <a:lnTo>
                  <a:pt x="3556480" y="9389939"/>
                </a:lnTo>
                <a:lnTo>
                  <a:pt x="3601387" y="9401507"/>
                </a:lnTo>
                <a:lnTo>
                  <a:pt x="3646462" y="9412650"/>
                </a:lnTo>
                <a:lnTo>
                  <a:pt x="3691705" y="9423364"/>
                </a:lnTo>
                <a:lnTo>
                  <a:pt x="3737113" y="9433648"/>
                </a:lnTo>
                <a:lnTo>
                  <a:pt x="3782684" y="9443500"/>
                </a:lnTo>
                <a:lnTo>
                  <a:pt x="3828415" y="9452916"/>
                </a:lnTo>
                <a:lnTo>
                  <a:pt x="3874304" y="9461895"/>
                </a:lnTo>
                <a:lnTo>
                  <a:pt x="3920348" y="9470435"/>
                </a:lnTo>
                <a:lnTo>
                  <a:pt x="3966547" y="9478533"/>
                </a:lnTo>
                <a:lnTo>
                  <a:pt x="4012896" y="9486187"/>
                </a:lnTo>
                <a:lnTo>
                  <a:pt x="4059395" y="9493394"/>
                </a:lnTo>
                <a:lnTo>
                  <a:pt x="4106041" y="9500153"/>
                </a:lnTo>
                <a:lnTo>
                  <a:pt x="4152831" y="9506462"/>
                </a:lnTo>
                <a:lnTo>
                  <a:pt x="4199763" y="9512317"/>
                </a:lnTo>
                <a:lnTo>
                  <a:pt x="4246835" y="9517716"/>
                </a:lnTo>
                <a:lnTo>
                  <a:pt x="4294045" y="9522659"/>
                </a:lnTo>
                <a:lnTo>
                  <a:pt x="4341390" y="9527141"/>
                </a:lnTo>
                <a:lnTo>
                  <a:pt x="4388868" y="9531161"/>
                </a:lnTo>
                <a:lnTo>
                  <a:pt x="4436477" y="9534716"/>
                </a:lnTo>
                <a:lnTo>
                  <a:pt x="4484215" y="9537805"/>
                </a:lnTo>
                <a:lnTo>
                  <a:pt x="4532079" y="9540425"/>
                </a:lnTo>
                <a:lnTo>
                  <a:pt x="4580067" y="9542574"/>
                </a:lnTo>
                <a:lnTo>
                  <a:pt x="4628177" y="9544249"/>
                </a:lnTo>
                <a:lnTo>
                  <a:pt x="4676407" y="9545448"/>
                </a:lnTo>
                <a:lnTo>
                  <a:pt x="4724754" y="9546169"/>
                </a:lnTo>
                <a:lnTo>
                  <a:pt x="4773215" y="9546410"/>
                </a:lnTo>
                <a:lnTo>
                  <a:pt x="4824950" y="9546136"/>
                </a:lnTo>
                <a:lnTo>
                  <a:pt x="4876553" y="9545314"/>
                </a:lnTo>
                <a:lnTo>
                  <a:pt x="4928022" y="9543947"/>
                </a:lnTo>
                <a:lnTo>
                  <a:pt x="4979354" y="9542039"/>
                </a:lnTo>
                <a:lnTo>
                  <a:pt x="5030547" y="9539592"/>
                </a:lnTo>
                <a:lnTo>
                  <a:pt x="5081598" y="9536608"/>
                </a:lnTo>
                <a:lnTo>
                  <a:pt x="5132503" y="9533091"/>
                </a:lnTo>
                <a:lnTo>
                  <a:pt x="5183261" y="9529043"/>
                </a:lnTo>
                <a:lnTo>
                  <a:pt x="5233867" y="9524467"/>
                </a:lnTo>
                <a:lnTo>
                  <a:pt x="5284321" y="9519366"/>
                </a:lnTo>
                <a:lnTo>
                  <a:pt x="5334618" y="9513742"/>
                </a:lnTo>
                <a:lnTo>
                  <a:pt x="5384757" y="9507598"/>
                </a:lnTo>
                <a:lnTo>
                  <a:pt x="5434734" y="9500938"/>
                </a:lnTo>
                <a:lnTo>
                  <a:pt x="5484546" y="9493763"/>
                </a:lnTo>
                <a:lnTo>
                  <a:pt x="5534192" y="9486077"/>
                </a:lnTo>
                <a:lnTo>
                  <a:pt x="5583667" y="9477883"/>
                </a:lnTo>
                <a:lnTo>
                  <a:pt x="5632970" y="9469182"/>
                </a:lnTo>
                <a:lnTo>
                  <a:pt x="5682097" y="9459978"/>
                </a:lnTo>
                <a:lnTo>
                  <a:pt x="5731046" y="9450274"/>
                </a:lnTo>
                <a:lnTo>
                  <a:pt x="5779815" y="9440072"/>
                </a:lnTo>
                <a:lnTo>
                  <a:pt x="5828399" y="9429376"/>
                </a:lnTo>
                <a:lnTo>
                  <a:pt x="5876797" y="9418187"/>
                </a:lnTo>
                <a:lnTo>
                  <a:pt x="5925006" y="9406509"/>
                </a:lnTo>
                <a:lnTo>
                  <a:pt x="5973022" y="9394344"/>
                </a:lnTo>
                <a:lnTo>
                  <a:pt x="6020844" y="9381696"/>
                </a:lnTo>
                <a:lnTo>
                  <a:pt x="6068469" y="9368566"/>
                </a:lnTo>
                <a:lnTo>
                  <a:pt x="6115893" y="9354958"/>
                </a:lnTo>
                <a:lnTo>
                  <a:pt x="6163114" y="9340875"/>
                </a:lnTo>
                <a:lnTo>
                  <a:pt x="6210129" y="9326319"/>
                </a:lnTo>
                <a:lnTo>
                  <a:pt x="6256936" y="9311293"/>
                </a:lnTo>
                <a:lnTo>
                  <a:pt x="6303531" y="9295799"/>
                </a:lnTo>
                <a:lnTo>
                  <a:pt x="6349912" y="9279841"/>
                </a:lnTo>
                <a:lnTo>
                  <a:pt x="6396076" y="9263422"/>
                </a:lnTo>
                <a:lnTo>
                  <a:pt x="6442021" y="9246543"/>
                </a:lnTo>
                <a:lnTo>
                  <a:pt x="6487744" y="9229209"/>
                </a:lnTo>
                <a:lnTo>
                  <a:pt x="6533241" y="9211420"/>
                </a:lnTo>
                <a:lnTo>
                  <a:pt x="6578510" y="9193182"/>
                </a:lnTo>
                <a:lnTo>
                  <a:pt x="6623549" y="9174495"/>
                </a:lnTo>
                <a:lnTo>
                  <a:pt x="6668354" y="9155363"/>
                </a:lnTo>
                <a:lnTo>
                  <a:pt x="6712923" y="9135789"/>
                </a:lnTo>
                <a:lnTo>
                  <a:pt x="6757253" y="9115775"/>
                </a:lnTo>
                <a:lnTo>
                  <a:pt x="6801342" y="9095324"/>
                </a:lnTo>
                <a:lnTo>
                  <a:pt x="6845186" y="9074439"/>
                </a:lnTo>
                <a:lnTo>
                  <a:pt x="6888783" y="9053123"/>
                </a:lnTo>
                <a:lnTo>
                  <a:pt x="6932130" y="9031378"/>
                </a:lnTo>
                <a:lnTo>
                  <a:pt x="6975224" y="9009208"/>
                </a:lnTo>
                <a:lnTo>
                  <a:pt x="7018062" y="8986614"/>
                </a:lnTo>
                <a:lnTo>
                  <a:pt x="7060642" y="8963600"/>
                </a:lnTo>
                <a:lnTo>
                  <a:pt x="7102962" y="8940169"/>
                </a:lnTo>
                <a:lnTo>
                  <a:pt x="7145017" y="8916322"/>
                </a:lnTo>
                <a:lnTo>
                  <a:pt x="7186806" y="8892064"/>
                </a:lnTo>
                <a:lnTo>
                  <a:pt x="7228326" y="8867397"/>
                </a:lnTo>
                <a:lnTo>
                  <a:pt x="7269573" y="8842323"/>
                </a:lnTo>
                <a:lnTo>
                  <a:pt x="7310546" y="8816845"/>
                </a:lnTo>
                <a:lnTo>
                  <a:pt x="7351241" y="8790966"/>
                </a:lnTo>
                <a:lnTo>
                  <a:pt x="7391656" y="8764690"/>
                </a:lnTo>
                <a:lnTo>
                  <a:pt x="7431788" y="8738017"/>
                </a:lnTo>
                <a:lnTo>
                  <a:pt x="7471634" y="8710952"/>
                </a:lnTo>
                <a:lnTo>
                  <a:pt x="7511191" y="8683498"/>
                </a:lnTo>
                <a:lnTo>
                  <a:pt x="7550457" y="8655656"/>
                </a:lnTo>
                <a:lnTo>
                  <a:pt x="7589429" y="8627429"/>
                </a:lnTo>
                <a:lnTo>
                  <a:pt x="7628104" y="8598821"/>
                </a:lnTo>
                <a:lnTo>
                  <a:pt x="7666479" y="8569834"/>
                </a:lnTo>
                <a:lnTo>
                  <a:pt x="7704551" y="8540472"/>
                </a:lnTo>
                <a:lnTo>
                  <a:pt x="7742319" y="8510735"/>
                </a:lnTo>
                <a:lnTo>
                  <a:pt x="7779778" y="8480628"/>
                </a:lnTo>
                <a:lnTo>
                  <a:pt x="7816927" y="8450154"/>
                </a:lnTo>
                <a:lnTo>
                  <a:pt x="7853763" y="8419314"/>
                </a:lnTo>
                <a:lnTo>
                  <a:pt x="7890282" y="8388112"/>
                </a:lnTo>
                <a:lnTo>
                  <a:pt x="7926482" y="8356551"/>
                </a:lnTo>
                <a:lnTo>
                  <a:pt x="7962360" y="8324632"/>
                </a:lnTo>
                <a:lnTo>
                  <a:pt x="7997914" y="8292360"/>
                </a:lnTo>
                <a:lnTo>
                  <a:pt x="8033141" y="8259736"/>
                </a:lnTo>
                <a:lnTo>
                  <a:pt x="8068037" y="8226764"/>
                </a:lnTo>
                <a:lnTo>
                  <a:pt x="8102601" y="8193447"/>
                </a:lnTo>
                <a:lnTo>
                  <a:pt x="8136829" y="8159786"/>
                </a:lnTo>
                <a:lnTo>
                  <a:pt x="8170719" y="8125785"/>
                </a:lnTo>
                <a:lnTo>
                  <a:pt x="8204268" y="8091447"/>
                </a:lnTo>
                <a:lnTo>
                  <a:pt x="8237473" y="8056774"/>
                </a:lnTo>
                <a:lnTo>
                  <a:pt x="8270331" y="8021769"/>
                </a:lnTo>
                <a:lnTo>
                  <a:pt x="8302840" y="7986435"/>
                </a:lnTo>
                <a:lnTo>
                  <a:pt x="8334997" y="7950775"/>
                </a:lnTo>
                <a:lnTo>
                  <a:pt x="8366799" y="7914791"/>
                </a:lnTo>
                <a:lnTo>
                  <a:pt x="8398244" y="7878486"/>
                </a:lnTo>
                <a:lnTo>
                  <a:pt x="8429328" y="7841863"/>
                </a:lnTo>
                <a:lnTo>
                  <a:pt x="8460049" y="7804925"/>
                </a:lnTo>
                <a:lnTo>
                  <a:pt x="8490403" y="7767674"/>
                </a:lnTo>
                <a:lnTo>
                  <a:pt x="8520390" y="7730113"/>
                </a:lnTo>
                <a:lnTo>
                  <a:pt x="8550004" y="7692245"/>
                </a:lnTo>
                <a:lnTo>
                  <a:pt x="8579245" y="7654073"/>
                </a:lnTo>
                <a:lnTo>
                  <a:pt x="8608109" y="7615600"/>
                </a:lnTo>
                <a:lnTo>
                  <a:pt x="8636592" y="7576827"/>
                </a:lnTo>
                <a:lnTo>
                  <a:pt x="8664694" y="7537759"/>
                </a:lnTo>
                <a:lnTo>
                  <a:pt x="8692410" y="7498398"/>
                </a:lnTo>
                <a:lnTo>
                  <a:pt x="8719738" y="7458746"/>
                </a:lnTo>
                <a:lnTo>
                  <a:pt x="8746675" y="7418806"/>
                </a:lnTo>
                <a:lnTo>
                  <a:pt x="8773219" y="7378581"/>
                </a:lnTo>
                <a:lnTo>
                  <a:pt x="9909939" y="7351189"/>
                </a:lnTo>
                <a:lnTo>
                  <a:pt x="9306763" y="6270510"/>
                </a:lnTo>
                <a:lnTo>
                  <a:pt x="9322070" y="6223309"/>
                </a:lnTo>
                <a:lnTo>
                  <a:pt x="9336900" y="6175894"/>
                </a:lnTo>
                <a:lnTo>
                  <a:pt x="9351248" y="6128269"/>
                </a:lnTo>
                <a:lnTo>
                  <a:pt x="9365113" y="6080437"/>
                </a:lnTo>
                <a:lnTo>
                  <a:pt x="9378492" y="6032400"/>
                </a:lnTo>
                <a:lnTo>
                  <a:pt x="9391381" y="5984161"/>
                </a:lnTo>
                <a:lnTo>
                  <a:pt x="9403778" y="5935723"/>
                </a:lnTo>
                <a:lnTo>
                  <a:pt x="9415679" y="5887089"/>
                </a:lnTo>
                <a:lnTo>
                  <a:pt x="9427083" y="5838261"/>
                </a:lnTo>
                <a:lnTo>
                  <a:pt x="9437986" y="5789243"/>
                </a:lnTo>
                <a:lnTo>
                  <a:pt x="9448385" y="5740037"/>
                </a:lnTo>
                <a:lnTo>
                  <a:pt x="9458277" y="5690646"/>
                </a:lnTo>
                <a:lnTo>
                  <a:pt x="9467660" y="5641073"/>
                </a:lnTo>
                <a:lnTo>
                  <a:pt x="9476531" y="5591321"/>
                </a:lnTo>
                <a:lnTo>
                  <a:pt x="9484886" y="5541392"/>
                </a:lnTo>
                <a:lnTo>
                  <a:pt x="9492723" y="5491290"/>
                </a:lnTo>
                <a:lnTo>
                  <a:pt x="9500039" y="5441017"/>
                </a:lnTo>
                <a:lnTo>
                  <a:pt x="9506831" y="5390576"/>
                </a:lnTo>
                <a:lnTo>
                  <a:pt x="9513096" y="5339969"/>
                </a:lnTo>
                <a:lnTo>
                  <a:pt x="9518832" y="5289200"/>
                </a:lnTo>
                <a:lnTo>
                  <a:pt x="9524035" y="5238272"/>
                </a:lnTo>
                <a:lnTo>
                  <a:pt x="9528703" y="5187187"/>
                </a:lnTo>
                <a:lnTo>
                  <a:pt x="9532832" y="5135948"/>
                </a:lnTo>
                <a:lnTo>
                  <a:pt x="9536420" y="5084559"/>
                </a:lnTo>
                <a:lnTo>
                  <a:pt x="9539464" y="5033020"/>
                </a:lnTo>
                <a:lnTo>
                  <a:pt x="9541961" y="4981337"/>
                </a:lnTo>
                <a:lnTo>
                  <a:pt x="9543908" y="4929511"/>
                </a:lnTo>
                <a:lnTo>
                  <a:pt x="9545302" y="4877545"/>
                </a:lnTo>
                <a:lnTo>
                  <a:pt x="9546141" y="4825442"/>
                </a:lnTo>
                <a:lnTo>
                  <a:pt x="9546421" y="4773205"/>
                </a:lnTo>
                <a:lnTo>
                  <a:pt x="9546162" y="4722988"/>
                </a:lnTo>
                <a:lnTo>
                  <a:pt x="9545388" y="4672894"/>
                </a:lnTo>
                <a:lnTo>
                  <a:pt x="9544100" y="4622927"/>
                </a:lnTo>
                <a:lnTo>
                  <a:pt x="9542301" y="4573088"/>
                </a:lnTo>
                <a:lnTo>
                  <a:pt x="9539995" y="4523380"/>
                </a:lnTo>
                <a:lnTo>
                  <a:pt x="9537182" y="4473807"/>
                </a:lnTo>
                <a:lnTo>
                  <a:pt x="9533867" y="4424369"/>
                </a:lnTo>
                <a:lnTo>
                  <a:pt x="9530051" y="4375071"/>
                </a:lnTo>
                <a:lnTo>
                  <a:pt x="9525737" y="4325913"/>
                </a:lnTo>
                <a:lnTo>
                  <a:pt x="9520927" y="4276900"/>
                </a:lnTo>
                <a:lnTo>
                  <a:pt x="9515624" y="4228033"/>
                </a:lnTo>
                <a:lnTo>
                  <a:pt x="9509831" y="4179315"/>
                </a:lnTo>
                <a:lnTo>
                  <a:pt x="9503550" y="4130748"/>
                </a:lnTo>
                <a:lnTo>
                  <a:pt x="9496783" y="4082335"/>
                </a:lnTo>
                <a:lnTo>
                  <a:pt x="9489533" y="4034079"/>
                </a:lnTo>
                <a:lnTo>
                  <a:pt x="9481803" y="3985982"/>
                </a:lnTo>
                <a:lnTo>
                  <a:pt x="9473595" y="3938046"/>
                </a:lnTo>
                <a:lnTo>
                  <a:pt x="9464912" y="3890274"/>
                </a:lnTo>
                <a:lnTo>
                  <a:pt x="9455756" y="3842669"/>
                </a:lnTo>
                <a:lnTo>
                  <a:pt x="9446130" y="3795233"/>
                </a:lnTo>
                <a:lnTo>
                  <a:pt x="9436035" y="3747969"/>
                </a:lnTo>
                <a:lnTo>
                  <a:pt x="9425476" y="3700879"/>
                </a:lnTo>
                <a:lnTo>
                  <a:pt x="9414454" y="3653965"/>
                </a:lnTo>
                <a:lnTo>
                  <a:pt x="9402971" y="3607231"/>
                </a:lnTo>
                <a:lnTo>
                  <a:pt x="9391031" y="3560678"/>
                </a:lnTo>
                <a:lnTo>
                  <a:pt x="9378636" y="3514309"/>
                </a:lnTo>
                <a:lnTo>
                  <a:pt x="9365788" y="3468128"/>
                </a:lnTo>
                <a:lnTo>
                  <a:pt x="9352490" y="3422135"/>
                </a:lnTo>
                <a:lnTo>
                  <a:pt x="9338745" y="3376335"/>
                </a:lnTo>
                <a:lnTo>
                  <a:pt x="9324554" y="3330728"/>
                </a:lnTo>
                <a:lnTo>
                  <a:pt x="9309921" y="3285319"/>
                </a:lnTo>
                <a:lnTo>
                  <a:pt x="9294848" y="3240109"/>
                </a:lnTo>
                <a:lnTo>
                  <a:pt x="9279338" y="3195101"/>
                </a:lnTo>
                <a:lnTo>
                  <a:pt x="9263393" y="3150297"/>
                </a:lnTo>
                <a:lnTo>
                  <a:pt x="9247015" y="3105700"/>
                </a:lnTo>
                <a:lnTo>
                  <a:pt x="9230207" y="3061313"/>
                </a:lnTo>
                <a:lnTo>
                  <a:pt x="9212972" y="3017138"/>
                </a:lnTo>
                <a:lnTo>
                  <a:pt x="9195312" y="2973177"/>
                </a:lnTo>
                <a:lnTo>
                  <a:pt x="9177230" y="2929433"/>
                </a:lnTo>
                <a:lnTo>
                  <a:pt x="9158728" y="2885909"/>
                </a:lnTo>
                <a:lnTo>
                  <a:pt x="9139808" y="2842607"/>
                </a:lnTo>
                <a:lnTo>
                  <a:pt x="9120474" y="2799530"/>
                </a:lnTo>
                <a:lnTo>
                  <a:pt x="9100728" y="2756679"/>
                </a:lnTo>
                <a:lnTo>
                  <a:pt x="9080572" y="2714059"/>
                </a:lnTo>
                <a:lnTo>
                  <a:pt x="9060009" y="2671670"/>
                </a:lnTo>
                <a:lnTo>
                  <a:pt x="9039042" y="2629517"/>
                </a:lnTo>
                <a:lnTo>
                  <a:pt x="9017672" y="2587600"/>
                </a:lnTo>
                <a:lnTo>
                  <a:pt x="8995902" y="2545923"/>
                </a:lnTo>
                <a:lnTo>
                  <a:pt x="8973736" y="2504489"/>
                </a:lnTo>
                <a:lnTo>
                  <a:pt x="8951175" y="2463299"/>
                </a:lnTo>
                <a:lnTo>
                  <a:pt x="8928222" y="2422357"/>
                </a:lnTo>
                <a:lnTo>
                  <a:pt x="8904880" y="2381664"/>
                </a:lnTo>
                <a:lnTo>
                  <a:pt x="8881151" y="2341224"/>
                </a:lnTo>
                <a:lnTo>
                  <a:pt x="8857037" y="2301039"/>
                </a:lnTo>
                <a:lnTo>
                  <a:pt x="8832541" y="2261111"/>
                </a:lnTo>
                <a:lnTo>
                  <a:pt x="8807666" y="2221443"/>
                </a:lnTo>
                <a:lnTo>
                  <a:pt x="8782414" y="2182038"/>
                </a:lnTo>
                <a:lnTo>
                  <a:pt x="8756788" y="2142897"/>
                </a:lnTo>
                <a:lnTo>
                  <a:pt x="8730790" y="2104025"/>
                </a:lnTo>
                <a:lnTo>
                  <a:pt x="8704423" y="2065422"/>
                </a:lnTo>
                <a:lnTo>
                  <a:pt x="8677689" y="2027091"/>
                </a:lnTo>
                <a:lnTo>
                  <a:pt x="8650591" y="1989036"/>
                </a:lnTo>
                <a:lnTo>
                  <a:pt x="8623131" y="1951259"/>
                </a:lnTo>
                <a:lnTo>
                  <a:pt x="8595312" y="1913761"/>
                </a:lnTo>
                <a:lnTo>
                  <a:pt x="8567136" y="1876546"/>
                </a:lnTo>
                <a:lnTo>
                  <a:pt x="8538607" y="1839617"/>
                </a:lnTo>
                <a:lnTo>
                  <a:pt x="8509725" y="1802975"/>
                </a:lnTo>
                <a:lnTo>
                  <a:pt x="8480495" y="1766623"/>
                </a:lnTo>
                <a:lnTo>
                  <a:pt x="8450918" y="1730564"/>
                </a:lnTo>
                <a:lnTo>
                  <a:pt x="8420997" y="1694801"/>
                </a:lnTo>
                <a:lnTo>
                  <a:pt x="8390735" y="1659335"/>
                </a:lnTo>
                <a:lnTo>
                  <a:pt x="8360133" y="1624169"/>
                </a:lnTo>
                <a:lnTo>
                  <a:pt x="8329195" y="1589306"/>
                </a:lnTo>
                <a:lnTo>
                  <a:pt x="8297924" y="1554749"/>
                </a:lnTo>
                <a:lnTo>
                  <a:pt x="8266321" y="1520500"/>
                </a:lnTo>
                <a:lnTo>
                  <a:pt x="8234389" y="1486561"/>
                </a:lnTo>
                <a:lnTo>
                  <a:pt x="8202130" y="1452935"/>
                </a:lnTo>
                <a:lnTo>
                  <a:pt x="8169548" y="1419624"/>
                </a:lnTo>
                <a:lnTo>
                  <a:pt x="8136645" y="1386631"/>
                </a:lnTo>
                <a:lnTo>
                  <a:pt x="8103423" y="1353959"/>
                </a:lnTo>
                <a:lnTo>
                  <a:pt x="8069885" y="1321610"/>
                </a:lnTo>
                <a:lnTo>
                  <a:pt x="8036033" y="1289587"/>
                </a:lnTo>
                <a:lnTo>
                  <a:pt x="8001870" y="1257891"/>
                </a:lnTo>
                <a:lnTo>
                  <a:pt x="7967398" y="1226526"/>
                </a:lnTo>
                <a:lnTo>
                  <a:pt x="7932620" y="1195495"/>
                </a:lnTo>
                <a:lnTo>
                  <a:pt x="7897539" y="1164799"/>
                </a:lnTo>
                <a:lnTo>
                  <a:pt x="7862156" y="1134441"/>
                </a:lnTo>
                <a:lnTo>
                  <a:pt x="7826475" y="1104424"/>
                </a:lnTo>
                <a:lnTo>
                  <a:pt x="7790498" y="1074750"/>
                </a:lnTo>
                <a:lnTo>
                  <a:pt x="7754228" y="1045421"/>
                </a:lnTo>
                <a:lnTo>
                  <a:pt x="7717666" y="1016442"/>
                </a:lnTo>
                <a:lnTo>
                  <a:pt x="7680816" y="987812"/>
                </a:lnTo>
                <a:lnTo>
                  <a:pt x="7643680" y="959537"/>
                </a:lnTo>
                <a:lnTo>
                  <a:pt x="7606261" y="931617"/>
                </a:lnTo>
                <a:lnTo>
                  <a:pt x="7568561" y="904055"/>
                </a:lnTo>
                <a:lnTo>
                  <a:pt x="7530583" y="876854"/>
                </a:lnTo>
                <a:lnTo>
                  <a:pt x="7492328" y="850017"/>
                </a:lnTo>
                <a:lnTo>
                  <a:pt x="7453801" y="823546"/>
                </a:lnTo>
                <a:lnTo>
                  <a:pt x="7415003" y="797443"/>
                </a:lnTo>
                <a:lnTo>
                  <a:pt x="7375936" y="771711"/>
                </a:lnTo>
                <a:lnTo>
                  <a:pt x="7336604" y="746352"/>
                </a:lnTo>
                <a:lnTo>
                  <a:pt x="7297009" y="721370"/>
                </a:lnTo>
                <a:lnTo>
                  <a:pt x="7257153" y="696766"/>
                </a:lnTo>
                <a:lnTo>
                  <a:pt x="7217039" y="672543"/>
                </a:lnTo>
                <a:lnTo>
                  <a:pt x="7176669" y="648704"/>
                </a:lnTo>
                <a:lnTo>
                  <a:pt x="7136046" y="625251"/>
                </a:lnTo>
                <a:lnTo>
                  <a:pt x="7095173" y="602187"/>
                </a:lnTo>
                <a:lnTo>
                  <a:pt x="7054051" y="579513"/>
                </a:lnTo>
                <a:lnTo>
                  <a:pt x="7012685" y="557234"/>
                </a:lnTo>
                <a:lnTo>
                  <a:pt x="6971075" y="535351"/>
                </a:lnTo>
                <a:lnTo>
                  <a:pt x="6929225" y="513866"/>
                </a:lnTo>
                <a:lnTo>
                  <a:pt x="6887136" y="492783"/>
                </a:lnTo>
                <a:lnTo>
                  <a:pt x="6844813" y="472103"/>
                </a:lnTo>
                <a:lnTo>
                  <a:pt x="6802257" y="451830"/>
                </a:lnTo>
                <a:lnTo>
                  <a:pt x="6759470" y="431966"/>
                </a:lnTo>
                <a:lnTo>
                  <a:pt x="6716455" y="412513"/>
                </a:lnTo>
                <a:lnTo>
                  <a:pt x="6673216" y="393473"/>
                </a:lnTo>
                <a:lnTo>
                  <a:pt x="6629753" y="374851"/>
                </a:lnTo>
                <a:lnTo>
                  <a:pt x="6586070" y="356647"/>
                </a:lnTo>
                <a:lnTo>
                  <a:pt x="6542170" y="338865"/>
                </a:lnTo>
                <a:lnTo>
                  <a:pt x="6498054" y="321506"/>
                </a:lnTo>
                <a:lnTo>
                  <a:pt x="6453726" y="304574"/>
                </a:lnTo>
                <a:lnTo>
                  <a:pt x="6409187" y="288072"/>
                </a:lnTo>
                <a:lnTo>
                  <a:pt x="6364441" y="272000"/>
                </a:lnTo>
                <a:lnTo>
                  <a:pt x="6319490" y="256363"/>
                </a:lnTo>
                <a:lnTo>
                  <a:pt x="6274336" y="241162"/>
                </a:lnTo>
                <a:lnTo>
                  <a:pt x="6228983" y="226401"/>
                </a:lnTo>
                <a:lnTo>
                  <a:pt x="6136016" y="190798"/>
                </a:lnTo>
                <a:lnTo>
                  <a:pt x="6066855" y="167161"/>
                </a:lnTo>
                <a:lnTo>
                  <a:pt x="5987146" y="144895"/>
                </a:lnTo>
                <a:lnTo>
                  <a:pt x="5862533" y="113410"/>
                </a:lnTo>
                <a:lnTo>
                  <a:pt x="5711971" y="80701"/>
                </a:lnTo>
                <a:lnTo>
                  <a:pt x="5576493" y="60257"/>
                </a:lnTo>
                <a:lnTo>
                  <a:pt x="5478662" y="49720"/>
                </a:lnTo>
                <a:lnTo>
                  <a:pt x="5441038" y="46731"/>
                </a:lnTo>
                <a:lnTo>
                  <a:pt x="5390588" y="39934"/>
                </a:lnTo>
                <a:lnTo>
                  <a:pt x="5339976" y="33653"/>
                </a:lnTo>
                <a:lnTo>
                  <a:pt x="5289205" y="27893"/>
                </a:lnTo>
                <a:lnTo>
                  <a:pt x="5238277" y="22658"/>
                </a:lnTo>
                <a:lnTo>
                  <a:pt x="5187194" y="17954"/>
                </a:lnTo>
                <a:lnTo>
                  <a:pt x="5135958" y="13786"/>
                </a:lnTo>
                <a:lnTo>
                  <a:pt x="5084572" y="10157"/>
                </a:lnTo>
                <a:lnTo>
                  <a:pt x="5033037" y="7074"/>
                </a:lnTo>
                <a:lnTo>
                  <a:pt x="4981357" y="4540"/>
                </a:lnTo>
                <a:lnTo>
                  <a:pt x="4929532" y="2561"/>
                </a:lnTo>
                <a:lnTo>
                  <a:pt x="4877565" y="1141"/>
                </a:lnTo>
                <a:lnTo>
                  <a:pt x="4825459" y="286"/>
                </a:lnTo>
                <a:lnTo>
                  <a:pt x="4773215" y="0"/>
                </a:lnTo>
                <a:close/>
              </a:path>
            </a:pathLst>
          </a:custGeom>
          <a:solidFill>
            <a:srgbClr val="FFFFFF"/>
          </a:solidFill>
          <a:effectLst>
            <a:outerShdw blurRad="327666" dist="296024" dir="6540000" sx="99000" sy="99000" algn="ctr" rotWithShape="0">
              <a:schemeClr val="tx1">
                <a:alpha val="21000"/>
              </a:schemeClr>
            </a:outerShdw>
          </a:effectLst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34" name="object 2">
            <a:extLst>
              <a:ext uri="{FF2B5EF4-FFF2-40B4-BE49-F238E27FC236}">
                <a16:creationId xmlns:a16="http://schemas.microsoft.com/office/drawing/2014/main" id="{B015E6B2-0E9B-1044-B027-E6B11E684E5B}"/>
              </a:ext>
            </a:extLst>
          </p:cNvPr>
          <p:cNvGrpSpPr/>
          <p:nvPr/>
        </p:nvGrpSpPr>
        <p:grpSpPr>
          <a:xfrm>
            <a:off x="9138668" y="3869235"/>
            <a:ext cx="3737052" cy="2973084"/>
            <a:chOff x="12879211" y="1685824"/>
            <a:chExt cx="6162675" cy="4902835"/>
          </a:xfrm>
          <a:effectLst>
            <a:outerShdw blurRad="201099" dist="90351" dir="5400000" algn="ctr" rotWithShape="0">
              <a:srgbClr val="984807">
                <a:alpha val="43000"/>
              </a:srgbClr>
            </a:outerShdw>
          </a:effectLst>
        </p:grpSpPr>
        <p:sp>
          <p:nvSpPr>
            <p:cNvPr id="35" name="object 3">
              <a:extLst>
                <a:ext uri="{FF2B5EF4-FFF2-40B4-BE49-F238E27FC236}">
                  <a16:creationId xmlns:a16="http://schemas.microsoft.com/office/drawing/2014/main" id="{C7D1760A-E2B9-4B48-8134-C2D02FEA7270}"/>
                </a:ext>
              </a:extLst>
            </p:cNvPr>
            <p:cNvSpPr/>
            <p:nvPr/>
          </p:nvSpPr>
          <p:spPr>
            <a:xfrm>
              <a:off x="14493851" y="3874074"/>
              <a:ext cx="1370965" cy="1586865"/>
            </a:xfrm>
            <a:custGeom>
              <a:avLst/>
              <a:gdLst/>
              <a:ahLst/>
              <a:cxnLst/>
              <a:rect l="l" t="t" r="r" b="b"/>
              <a:pathLst>
                <a:path w="1370965" h="1586864">
                  <a:moveTo>
                    <a:pt x="850974" y="0"/>
                  </a:moveTo>
                  <a:lnTo>
                    <a:pt x="811875" y="1509"/>
                  </a:lnTo>
                  <a:lnTo>
                    <a:pt x="738913" y="15161"/>
                  </a:lnTo>
                  <a:lnTo>
                    <a:pt x="672021" y="43480"/>
                  </a:lnTo>
                  <a:lnTo>
                    <a:pt x="545930" y="132588"/>
                  </a:lnTo>
                  <a:lnTo>
                    <a:pt x="502424" y="181992"/>
                  </a:lnTo>
                  <a:lnTo>
                    <a:pt x="499211" y="235219"/>
                  </a:lnTo>
                  <a:lnTo>
                    <a:pt x="525508" y="315953"/>
                  </a:lnTo>
                  <a:lnTo>
                    <a:pt x="439245" y="388915"/>
                  </a:lnTo>
                  <a:lnTo>
                    <a:pt x="399341" y="439771"/>
                  </a:lnTo>
                  <a:lnTo>
                    <a:pt x="395759" y="492402"/>
                  </a:lnTo>
                  <a:lnTo>
                    <a:pt x="418465" y="570688"/>
                  </a:lnTo>
                  <a:lnTo>
                    <a:pt x="324271" y="636544"/>
                  </a:lnTo>
                  <a:lnTo>
                    <a:pt x="280172" y="683000"/>
                  </a:lnTo>
                  <a:lnTo>
                    <a:pt x="274735" y="732114"/>
                  </a:lnTo>
                  <a:lnTo>
                    <a:pt x="296531" y="805938"/>
                  </a:lnTo>
                  <a:lnTo>
                    <a:pt x="199606" y="891965"/>
                  </a:lnTo>
                  <a:lnTo>
                    <a:pt x="156018" y="953107"/>
                  </a:lnTo>
                  <a:lnTo>
                    <a:pt x="155617" y="1018587"/>
                  </a:lnTo>
                  <a:lnTo>
                    <a:pt x="188252" y="1117625"/>
                  </a:lnTo>
                  <a:lnTo>
                    <a:pt x="178012" y="1115065"/>
                  </a:lnTo>
                  <a:lnTo>
                    <a:pt x="114061" y="1139478"/>
                  </a:lnTo>
                  <a:lnTo>
                    <a:pt x="72328" y="1196376"/>
                  </a:lnTo>
                  <a:lnTo>
                    <a:pt x="15648" y="1307964"/>
                  </a:lnTo>
                  <a:lnTo>
                    <a:pt x="0" y="1370086"/>
                  </a:lnTo>
                  <a:lnTo>
                    <a:pt x="28303" y="1405172"/>
                  </a:lnTo>
                  <a:lnTo>
                    <a:pt x="103479" y="1435657"/>
                  </a:lnTo>
                  <a:lnTo>
                    <a:pt x="642531" y="1579213"/>
                  </a:lnTo>
                  <a:lnTo>
                    <a:pt x="764987" y="1586695"/>
                  </a:lnTo>
                  <a:lnTo>
                    <a:pt x="881628" y="1441607"/>
                  </a:lnTo>
                  <a:lnTo>
                    <a:pt x="1060694" y="1011123"/>
                  </a:lnTo>
                  <a:lnTo>
                    <a:pt x="1370425" y="162418"/>
                  </a:lnTo>
                  <a:lnTo>
                    <a:pt x="1305924" y="132750"/>
                  </a:lnTo>
                  <a:lnTo>
                    <a:pt x="1244576" y="105871"/>
                  </a:lnTo>
                  <a:lnTo>
                    <a:pt x="1186247" y="81853"/>
                  </a:lnTo>
                  <a:lnTo>
                    <a:pt x="1130798" y="60770"/>
                  </a:lnTo>
                  <a:lnTo>
                    <a:pt x="1078094" y="42695"/>
                  </a:lnTo>
                  <a:lnTo>
                    <a:pt x="1027999" y="27701"/>
                  </a:lnTo>
                  <a:lnTo>
                    <a:pt x="980375" y="15861"/>
                  </a:lnTo>
                  <a:lnTo>
                    <a:pt x="935088" y="7249"/>
                  </a:lnTo>
                  <a:lnTo>
                    <a:pt x="891999" y="1937"/>
                  </a:lnTo>
                  <a:lnTo>
                    <a:pt x="850974" y="0"/>
                  </a:lnTo>
                  <a:close/>
                </a:path>
              </a:pathLst>
            </a:custGeom>
            <a:solidFill>
              <a:srgbClr val="D4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4">
              <a:extLst>
                <a:ext uri="{FF2B5EF4-FFF2-40B4-BE49-F238E27FC236}">
                  <a16:creationId xmlns:a16="http://schemas.microsoft.com/office/drawing/2014/main" id="{6308DB33-B905-034C-8DE9-C1ED2968B4C0}"/>
                </a:ext>
              </a:extLst>
            </p:cNvPr>
            <p:cNvSpPr/>
            <p:nvPr/>
          </p:nvSpPr>
          <p:spPr>
            <a:xfrm>
              <a:off x="14538833" y="3874357"/>
              <a:ext cx="1174115" cy="1354455"/>
            </a:xfrm>
            <a:custGeom>
              <a:avLst/>
              <a:gdLst/>
              <a:ahLst/>
              <a:cxnLst/>
              <a:rect l="l" t="t" r="r" b="b"/>
              <a:pathLst>
                <a:path w="1174115" h="1354454">
                  <a:moveTo>
                    <a:pt x="792116" y="0"/>
                  </a:moveTo>
                  <a:lnTo>
                    <a:pt x="748775" y="3319"/>
                  </a:lnTo>
                  <a:lnTo>
                    <a:pt x="707639" y="11177"/>
                  </a:lnTo>
                  <a:lnTo>
                    <a:pt x="668515" y="23679"/>
                  </a:lnTo>
                  <a:lnTo>
                    <a:pt x="631210" y="40934"/>
                  </a:lnTo>
                  <a:lnTo>
                    <a:pt x="595531" y="63047"/>
                  </a:lnTo>
                  <a:lnTo>
                    <a:pt x="500951" y="132312"/>
                  </a:lnTo>
                  <a:lnTo>
                    <a:pt x="457445" y="181716"/>
                  </a:lnTo>
                  <a:lnTo>
                    <a:pt x="454232" y="234940"/>
                  </a:lnTo>
                  <a:lnTo>
                    <a:pt x="480529" y="315667"/>
                  </a:lnTo>
                  <a:lnTo>
                    <a:pt x="394266" y="388630"/>
                  </a:lnTo>
                  <a:lnTo>
                    <a:pt x="354362" y="439487"/>
                  </a:lnTo>
                  <a:lnTo>
                    <a:pt x="350780" y="492120"/>
                  </a:lnTo>
                  <a:lnTo>
                    <a:pt x="373486" y="570413"/>
                  </a:lnTo>
                  <a:lnTo>
                    <a:pt x="279292" y="636262"/>
                  </a:lnTo>
                  <a:lnTo>
                    <a:pt x="235193" y="682716"/>
                  </a:lnTo>
                  <a:lnTo>
                    <a:pt x="229756" y="731828"/>
                  </a:lnTo>
                  <a:lnTo>
                    <a:pt x="251552" y="805652"/>
                  </a:lnTo>
                  <a:lnTo>
                    <a:pt x="154627" y="891679"/>
                  </a:lnTo>
                  <a:lnTo>
                    <a:pt x="111038" y="952822"/>
                  </a:lnTo>
                  <a:lnTo>
                    <a:pt x="110634" y="1018302"/>
                  </a:lnTo>
                  <a:lnTo>
                    <a:pt x="143262" y="1117339"/>
                  </a:lnTo>
                  <a:lnTo>
                    <a:pt x="133024" y="1114779"/>
                  </a:lnTo>
                  <a:lnTo>
                    <a:pt x="69081" y="1139192"/>
                  </a:lnTo>
                  <a:lnTo>
                    <a:pt x="27349" y="1196091"/>
                  </a:lnTo>
                  <a:lnTo>
                    <a:pt x="5127" y="1245052"/>
                  </a:lnTo>
                  <a:lnTo>
                    <a:pt x="0" y="1259900"/>
                  </a:lnTo>
                  <a:lnTo>
                    <a:pt x="55258" y="1270079"/>
                  </a:lnTo>
                  <a:lnTo>
                    <a:pt x="110309" y="1281563"/>
                  </a:lnTo>
                  <a:lnTo>
                    <a:pt x="165162" y="1294513"/>
                  </a:lnTo>
                  <a:lnTo>
                    <a:pt x="219825" y="1309092"/>
                  </a:lnTo>
                  <a:lnTo>
                    <a:pt x="265423" y="1322702"/>
                  </a:lnTo>
                  <a:lnTo>
                    <a:pt x="312496" y="1336450"/>
                  </a:lnTo>
                  <a:lnTo>
                    <a:pt x="360424" y="1347730"/>
                  </a:lnTo>
                  <a:lnTo>
                    <a:pt x="408587" y="1353931"/>
                  </a:lnTo>
                  <a:lnTo>
                    <a:pt x="456365" y="1352445"/>
                  </a:lnTo>
                  <a:lnTo>
                    <a:pt x="503136" y="1340662"/>
                  </a:lnTo>
                  <a:lnTo>
                    <a:pt x="546345" y="1318915"/>
                  </a:lnTo>
                  <a:lnTo>
                    <a:pt x="585677" y="1289687"/>
                  </a:lnTo>
                  <a:lnTo>
                    <a:pt x="621461" y="1254547"/>
                  </a:lnTo>
                  <a:lnTo>
                    <a:pt x="654028" y="1215060"/>
                  </a:lnTo>
                  <a:lnTo>
                    <a:pt x="683707" y="1172793"/>
                  </a:lnTo>
                  <a:lnTo>
                    <a:pt x="710829" y="1129314"/>
                  </a:lnTo>
                  <a:lnTo>
                    <a:pt x="735723" y="1086189"/>
                  </a:lnTo>
                  <a:lnTo>
                    <a:pt x="758720" y="1044985"/>
                  </a:lnTo>
                  <a:lnTo>
                    <a:pt x="783618" y="999598"/>
                  </a:lnTo>
                  <a:lnTo>
                    <a:pt x="807889" y="953858"/>
                  </a:lnTo>
                  <a:lnTo>
                    <a:pt x="831565" y="907787"/>
                  </a:lnTo>
                  <a:lnTo>
                    <a:pt x="854676" y="861405"/>
                  </a:lnTo>
                  <a:lnTo>
                    <a:pt x="877254" y="814735"/>
                  </a:lnTo>
                  <a:lnTo>
                    <a:pt x="899331" y="767799"/>
                  </a:lnTo>
                  <a:lnTo>
                    <a:pt x="920939" y="720617"/>
                  </a:lnTo>
                  <a:lnTo>
                    <a:pt x="942109" y="673213"/>
                  </a:lnTo>
                  <a:lnTo>
                    <a:pt x="962873" y="625607"/>
                  </a:lnTo>
                  <a:lnTo>
                    <a:pt x="983261" y="577821"/>
                  </a:lnTo>
                  <a:lnTo>
                    <a:pt x="1003307" y="529878"/>
                  </a:lnTo>
                  <a:lnTo>
                    <a:pt x="1023042" y="481798"/>
                  </a:lnTo>
                  <a:lnTo>
                    <a:pt x="1042496" y="433604"/>
                  </a:lnTo>
                  <a:lnTo>
                    <a:pt x="1061702" y="385316"/>
                  </a:lnTo>
                  <a:lnTo>
                    <a:pt x="1080691" y="336958"/>
                  </a:lnTo>
                  <a:lnTo>
                    <a:pt x="1118146" y="240114"/>
                  </a:lnTo>
                  <a:lnTo>
                    <a:pt x="1173493" y="94857"/>
                  </a:lnTo>
                  <a:lnTo>
                    <a:pt x="1109302" y="69401"/>
                  </a:lnTo>
                  <a:lnTo>
                    <a:pt x="1048669" y="47735"/>
                  </a:lnTo>
                  <a:lnTo>
                    <a:pt x="991401" y="29966"/>
                  </a:lnTo>
                  <a:lnTo>
                    <a:pt x="937305" y="16201"/>
                  </a:lnTo>
                  <a:lnTo>
                    <a:pt x="886188" y="6547"/>
                  </a:lnTo>
                  <a:lnTo>
                    <a:pt x="837856" y="1111"/>
                  </a:lnTo>
                  <a:lnTo>
                    <a:pt x="792116" y="0"/>
                  </a:lnTo>
                  <a:close/>
                </a:path>
              </a:pathLst>
            </a:custGeom>
            <a:solidFill>
              <a:srgbClr val="FA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5">
              <a:extLst>
                <a:ext uri="{FF2B5EF4-FFF2-40B4-BE49-F238E27FC236}">
                  <a16:creationId xmlns:a16="http://schemas.microsoft.com/office/drawing/2014/main" id="{6C89123D-2597-004A-A039-2778C3BEE24E}"/>
                </a:ext>
              </a:extLst>
            </p:cNvPr>
            <p:cNvSpPr/>
            <p:nvPr/>
          </p:nvSpPr>
          <p:spPr>
            <a:xfrm>
              <a:off x="14951812" y="3874077"/>
              <a:ext cx="912494" cy="460375"/>
            </a:xfrm>
            <a:custGeom>
              <a:avLst/>
              <a:gdLst/>
              <a:ahLst/>
              <a:cxnLst/>
              <a:rect l="l" t="t" r="r" b="b"/>
              <a:pathLst>
                <a:path w="912494" h="460375">
                  <a:moveTo>
                    <a:pt x="393013" y="0"/>
                  </a:moveTo>
                  <a:lnTo>
                    <a:pt x="353914" y="1509"/>
                  </a:lnTo>
                  <a:lnTo>
                    <a:pt x="280952" y="15161"/>
                  </a:lnTo>
                  <a:lnTo>
                    <a:pt x="214060" y="43480"/>
                  </a:lnTo>
                  <a:lnTo>
                    <a:pt x="87969" y="132588"/>
                  </a:lnTo>
                  <a:lnTo>
                    <a:pt x="44463" y="181991"/>
                  </a:lnTo>
                  <a:lnTo>
                    <a:pt x="41249" y="235215"/>
                  </a:lnTo>
                  <a:lnTo>
                    <a:pt x="67547" y="315942"/>
                  </a:lnTo>
                  <a:lnTo>
                    <a:pt x="46886" y="333955"/>
                  </a:lnTo>
                  <a:lnTo>
                    <a:pt x="28873" y="352003"/>
                  </a:lnTo>
                  <a:lnTo>
                    <a:pt x="13310" y="370001"/>
                  </a:lnTo>
                  <a:lnTo>
                    <a:pt x="0" y="387867"/>
                  </a:lnTo>
                  <a:lnTo>
                    <a:pt x="228865" y="395415"/>
                  </a:lnTo>
                  <a:lnTo>
                    <a:pt x="370394" y="405254"/>
                  </a:lnTo>
                  <a:lnTo>
                    <a:pt x="483302" y="423975"/>
                  </a:lnTo>
                  <a:lnTo>
                    <a:pt x="626305" y="458168"/>
                  </a:lnTo>
                  <a:lnTo>
                    <a:pt x="641335" y="459267"/>
                  </a:lnTo>
                  <a:lnTo>
                    <a:pt x="657315" y="454988"/>
                  </a:lnTo>
                  <a:lnTo>
                    <a:pt x="674095" y="445608"/>
                  </a:lnTo>
                  <a:lnTo>
                    <a:pt x="691528" y="431405"/>
                  </a:lnTo>
                  <a:lnTo>
                    <a:pt x="799734" y="460189"/>
                  </a:lnTo>
                  <a:lnTo>
                    <a:pt x="839786" y="357588"/>
                  </a:lnTo>
                  <a:lnTo>
                    <a:pt x="864879" y="292370"/>
                  </a:lnTo>
                  <a:lnTo>
                    <a:pt x="885582" y="236618"/>
                  </a:lnTo>
                  <a:lnTo>
                    <a:pt x="912464" y="162418"/>
                  </a:lnTo>
                  <a:lnTo>
                    <a:pt x="847963" y="132750"/>
                  </a:lnTo>
                  <a:lnTo>
                    <a:pt x="786615" y="105871"/>
                  </a:lnTo>
                  <a:lnTo>
                    <a:pt x="728285" y="81853"/>
                  </a:lnTo>
                  <a:lnTo>
                    <a:pt x="672837" y="60770"/>
                  </a:lnTo>
                  <a:lnTo>
                    <a:pt x="620133" y="42695"/>
                  </a:lnTo>
                  <a:lnTo>
                    <a:pt x="570037" y="27701"/>
                  </a:lnTo>
                  <a:lnTo>
                    <a:pt x="522414" y="15861"/>
                  </a:lnTo>
                  <a:lnTo>
                    <a:pt x="477126" y="7249"/>
                  </a:lnTo>
                  <a:lnTo>
                    <a:pt x="434038" y="1937"/>
                  </a:lnTo>
                  <a:lnTo>
                    <a:pt x="393013" y="0"/>
                  </a:lnTo>
                  <a:close/>
                </a:path>
              </a:pathLst>
            </a:custGeom>
            <a:solidFill>
              <a:srgbClr val="A1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6">
              <a:extLst>
                <a:ext uri="{FF2B5EF4-FFF2-40B4-BE49-F238E27FC236}">
                  <a16:creationId xmlns:a16="http://schemas.microsoft.com/office/drawing/2014/main" id="{B63AF8FD-03A1-8540-A679-A96ECAB8E816}"/>
                </a:ext>
              </a:extLst>
            </p:cNvPr>
            <p:cNvSpPr/>
            <p:nvPr/>
          </p:nvSpPr>
          <p:spPr>
            <a:xfrm>
              <a:off x="15531575" y="3236945"/>
              <a:ext cx="877569" cy="1031240"/>
            </a:xfrm>
            <a:custGeom>
              <a:avLst/>
              <a:gdLst/>
              <a:ahLst/>
              <a:cxnLst/>
              <a:rect l="l" t="t" r="r" b="b"/>
              <a:pathLst>
                <a:path w="877569" h="1031239">
                  <a:moveTo>
                    <a:pt x="233186" y="0"/>
                  </a:moveTo>
                  <a:lnTo>
                    <a:pt x="0" y="875030"/>
                  </a:lnTo>
                  <a:lnTo>
                    <a:pt x="583678" y="1030492"/>
                  </a:lnTo>
                  <a:lnTo>
                    <a:pt x="604691" y="1031019"/>
                  </a:lnTo>
                  <a:lnTo>
                    <a:pt x="627211" y="1022267"/>
                  </a:lnTo>
                  <a:lnTo>
                    <a:pt x="675226" y="979414"/>
                  </a:lnTo>
                  <a:lnTo>
                    <a:pt x="699946" y="946558"/>
                  </a:lnTo>
                  <a:lnTo>
                    <a:pt x="724626" y="906911"/>
                  </a:lnTo>
                  <a:lnTo>
                    <a:pt x="748878" y="861096"/>
                  </a:lnTo>
                  <a:lnTo>
                    <a:pt x="772316" y="809735"/>
                  </a:lnTo>
                  <a:lnTo>
                    <a:pt x="794552" y="753450"/>
                  </a:lnTo>
                  <a:lnTo>
                    <a:pt x="815198" y="692864"/>
                  </a:lnTo>
                  <a:lnTo>
                    <a:pt x="833869" y="628598"/>
                  </a:lnTo>
                  <a:lnTo>
                    <a:pt x="849642" y="563561"/>
                  </a:lnTo>
                  <a:lnTo>
                    <a:pt x="861870" y="500729"/>
                  </a:lnTo>
                  <a:lnTo>
                    <a:pt x="870580" y="440836"/>
                  </a:lnTo>
                  <a:lnTo>
                    <a:pt x="875798" y="384615"/>
                  </a:lnTo>
                  <a:lnTo>
                    <a:pt x="877550" y="332799"/>
                  </a:lnTo>
                  <a:lnTo>
                    <a:pt x="875864" y="286121"/>
                  </a:lnTo>
                  <a:lnTo>
                    <a:pt x="870764" y="245314"/>
                  </a:lnTo>
                  <a:lnTo>
                    <a:pt x="850434" y="184250"/>
                  </a:lnTo>
                  <a:lnTo>
                    <a:pt x="816770" y="155471"/>
                  </a:lnTo>
                  <a:lnTo>
                    <a:pt x="233186" y="0"/>
                  </a:lnTo>
                  <a:close/>
                </a:path>
              </a:pathLst>
            </a:custGeom>
            <a:solidFill>
              <a:srgbClr val="D4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7">
              <a:extLst>
                <a:ext uri="{FF2B5EF4-FFF2-40B4-BE49-F238E27FC236}">
                  <a16:creationId xmlns:a16="http://schemas.microsoft.com/office/drawing/2014/main" id="{32D74896-D0FF-174B-B2A2-7376464E1DDC}"/>
                </a:ext>
              </a:extLst>
            </p:cNvPr>
            <p:cNvSpPr/>
            <p:nvPr/>
          </p:nvSpPr>
          <p:spPr>
            <a:xfrm>
              <a:off x="13061658" y="1704440"/>
              <a:ext cx="2812415" cy="2758440"/>
            </a:xfrm>
            <a:custGeom>
              <a:avLst/>
              <a:gdLst/>
              <a:ahLst/>
              <a:cxnLst/>
              <a:rect l="l" t="t" r="r" b="b"/>
              <a:pathLst>
                <a:path w="2812415" h="2758440">
                  <a:moveTo>
                    <a:pt x="734637" y="0"/>
                  </a:moveTo>
                  <a:lnTo>
                    <a:pt x="0" y="2757853"/>
                  </a:lnTo>
                  <a:lnTo>
                    <a:pt x="829116" y="2432888"/>
                  </a:lnTo>
                  <a:lnTo>
                    <a:pt x="1371865" y="2295101"/>
                  </a:lnTo>
                  <a:lnTo>
                    <a:pt x="1867983" y="2317972"/>
                  </a:lnTo>
                  <a:lnTo>
                    <a:pt x="2557210" y="2474982"/>
                  </a:lnTo>
                  <a:lnTo>
                    <a:pt x="2812207" y="1517388"/>
                  </a:lnTo>
                  <a:lnTo>
                    <a:pt x="2618865" y="1447939"/>
                  </a:lnTo>
                  <a:lnTo>
                    <a:pt x="2123496" y="1205743"/>
                  </a:lnTo>
                  <a:lnTo>
                    <a:pt x="1453091" y="740022"/>
                  </a:lnTo>
                  <a:lnTo>
                    <a:pt x="734637" y="0"/>
                  </a:lnTo>
                  <a:close/>
                </a:path>
              </a:pathLst>
            </a:custGeom>
            <a:solidFill>
              <a:srgbClr val="F2F0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" name="object 8">
              <a:extLst>
                <a:ext uri="{FF2B5EF4-FFF2-40B4-BE49-F238E27FC236}">
                  <a16:creationId xmlns:a16="http://schemas.microsoft.com/office/drawing/2014/main" id="{5EDAB6C0-1D8E-734E-9AC0-6F22C9D91A7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879211" y="1685824"/>
              <a:ext cx="3523718" cy="2826808"/>
            </a:xfrm>
            <a:prstGeom prst="rect">
              <a:avLst/>
            </a:prstGeom>
          </p:spPr>
        </p:pic>
        <p:sp>
          <p:nvSpPr>
            <p:cNvPr id="41" name="object 9">
              <a:extLst>
                <a:ext uri="{FF2B5EF4-FFF2-40B4-BE49-F238E27FC236}">
                  <a16:creationId xmlns:a16="http://schemas.microsoft.com/office/drawing/2014/main" id="{47CD6DCC-F13F-064B-9B75-5C41B964966C}"/>
                </a:ext>
              </a:extLst>
            </p:cNvPr>
            <p:cNvSpPr/>
            <p:nvPr/>
          </p:nvSpPr>
          <p:spPr>
            <a:xfrm>
              <a:off x="16008131" y="3392934"/>
              <a:ext cx="368300" cy="201930"/>
            </a:xfrm>
            <a:custGeom>
              <a:avLst/>
              <a:gdLst/>
              <a:ahLst/>
              <a:cxnLst/>
              <a:rect l="l" t="t" r="r" b="b"/>
              <a:pathLst>
                <a:path w="368300" h="201929">
                  <a:moveTo>
                    <a:pt x="1643" y="0"/>
                  </a:moveTo>
                  <a:lnTo>
                    <a:pt x="0" y="103389"/>
                  </a:lnTo>
                  <a:lnTo>
                    <a:pt x="367884" y="201428"/>
                  </a:lnTo>
                  <a:lnTo>
                    <a:pt x="366941" y="97305"/>
                  </a:lnTo>
                  <a:lnTo>
                    <a:pt x="1643" y="0"/>
                  </a:lnTo>
                  <a:close/>
                </a:path>
              </a:pathLst>
            </a:custGeom>
            <a:solidFill>
              <a:srgbClr val="FA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10">
              <a:extLst>
                <a:ext uri="{FF2B5EF4-FFF2-40B4-BE49-F238E27FC236}">
                  <a16:creationId xmlns:a16="http://schemas.microsoft.com/office/drawing/2014/main" id="{7FE27FD4-67C7-E947-89C8-1179F47C7BB0}"/>
                </a:ext>
              </a:extLst>
            </p:cNvPr>
            <p:cNvSpPr/>
            <p:nvPr/>
          </p:nvSpPr>
          <p:spPr>
            <a:xfrm>
              <a:off x="14658734" y="4664754"/>
              <a:ext cx="509270" cy="397510"/>
            </a:xfrm>
            <a:custGeom>
              <a:avLst/>
              <a:gdLst/>
              <a:ahLst/>
              <a:cxnLst/>
              <a:rect l="l" t="t" r="r" b="b"/>
              <a:pathLst>
                <a:path w="509269" h="397510">
                  <a:moveTo>
                    <a:pt x="379260" y="393433"/>
                  </a:moveTo>
                  <a:lnTo>
                    <a:pt x="372237" y="392722"/>
                  </a:lnTo>
                  <a:lnTo>
                    <a:pt x="354164" y="391718"/>
                  </a:lnTo>
                  <a:lnTo>
                    <a:pt x="346760" y="390486"/>
                  </a:lnTo>
                  <a:lnTo>
                    <a:pt x="294373" y="383057"/>
                  </a:lnTo>
                  <a:lnTo>
                    <a:pt x="240296" y="374396"/>
                  </a:lnTo>
                  <a:lnTo>
                    <a:pt x="190906" y="365823"/>
                  </a:lnTo>
                  <a:lnTo>
                    <a:pt x="141147" y="355257"/>
                  </a:lnTo>
                  <a:lnTo>
                    <a:pt x="111455" y="346900"/>
                  </a:lnTo>
                  <a:lnTo>
                    <a:pt x="92087" y="341718"/>
                  </a:lnTo>
                  <a:lnTo>
                    <a:pt x="82715" y="338937"/>
                  </a:lnTo>
                  <a:lnTo>
                    <a:pt x="46748" y="328841"/>
                  </a:lnTo>
                  <a:lnTo>
                    <a:pt x="40894" y="326948"/>
                  </a:lnTo>
                  <a:lnTo>
                    <a:pt x="21386" y="320687"/>
                  </a:lnTo>
                  <a:lnTo>
                    <a:pt x="22529" y="324713"/>
                  </a:lnTo>
                  <a:lnTo>
                    <a:pt x="23368" y="326948"/>
                  </a:lnTo>
                  <a:lnTo>
                    <a:pt x="14300" y="323037"/>
                  </a:lnTo>
                  <a:lnTo>
                    <a:pt x="0" y="324167"/>
                  </a:lnTo>
                  <a:lnTo>
                    <a:pt x="3492" y="325793"/>
                  </a:lnTo>
                  <a:lnTo>
                    <a:pt x="10604" y="329057"/>
                  </a:lnTo>
                  <a:lnTo>
                    <a:pt x="77520" y="355625"/>
                  </a:lnTo>
                  <a:lnTo>
                    <a:pt x="122453" y="369951"/>
                  </a:lnTo>
                  <a:lnTo>
                    <a:pt x="129082" y="371868"/>
                  </a:lnTo>
                  <a:lnTo>
                    <a:pt x="135686" y="373964"/>
                  </a:lnTo>
                  <a:lnTo>
                    <a:pt x="143040" y="376021"/>
                  </a:lnTo>
                  <a:lnTo>
                    <a:pt x="149326" y="377355"/>
                  </a:lnTo>
                  <a:lnTo>
                    <a:pt x="156222" y="379069"/>
                  </a:lnTo>
                  <a:lnTo>
                    <a:pt x="208026" y="387997"/>
                  </a:lnTo>
                  <a:lnTo>
                    <a:pt x="257162" y="393636"/>
                  </a:lnTo>
                  <a:lnTo>
                    <a:pt x="317106" y="397040"/>
                  </a:lnTo>
                  <a:lnTo>
                    <a:pt x="324434" y="397129"/>
                  </a:lnTo>
                  <a:lnTo>
                    <a:pt x="331419" y="397065"/>
                  </a:lnTo>
                  <a:lnTo>
                    <a:pt x="338048" y="396836"/>
                  </a:lnTo>
                  <a:lnTo>
                    <a:pt x="346659" y="396417"/>
                  </a:lnTo>
                  <a:lnTo>
                    <a:pt x="354025" y="396544"/>
                  </a:lnTo>
                  <a:lnTo>
                    <a:pt x="355180" y="396417"/>
                  </a:lnTo>
                  <a:lnTo>
                    <a:pt x="372427" y="394512"/>
                  </a:lnTo>
                  <a:lnTo>
                    <a:pt x="379260" y="393433"/>
                  </a:lnTo>
                  <a:close/>
                </a:path>
                <a:path w="509269" h="397510">
                  <a:moveTo>
                    <a:pt x="509206" y="110274"/>
                  </a:moveTo>
                  <a:lnTo>
                    <a:pt x="503783" y="105257"/>
                  </a:lnTo>
                  <a:lnTo>
                    <a:pt x="488772" y="92202"/>
                  </a:lnTo>
                  <a:lnTo>
                    <a:pt x="482752" y="86842"/>
                  </a:lnTo>
                  <a:lnTo>
                    <a:pt x="474941" y="81876"/>
                  </a:lnTo>
                  <a:lnTo>
                    <a:pt x="469011" y="77914"/>
                  </a:lnTo>
                  <a:lnTo>
                    <a:pt x="462737" y="73583"/>
                  </a:lnTo>
                  <a:lnTo>
                    <a:pt x="455993" y="69278"/>
                  </a:lnTo>
                  <a:lnTo>
                    <a:pt x="406234" y="45542"/>
                  </a:lnTo>
                  <a:lnTo>
                    <a:pt x="356184" y="28892"/>
                  </a:lnTo>
                  <a:lnTo>
                    <a:pt x="312889" y="18351"/>
                  </a:lnTo>
                  <a:lnTo>
                    <a:pt x="268782" y="9525"/>
                  </a:lnTo>
                  <a:lnTo>
                    <a:pt x="224637" y="2654"/>
                  </a:lnTo>
                  <a:lnTo>
                    <a:pt x="181686" y="0"/>
                  </a:lnTo>
                  <a:lnTo>
                    <a:pt x="161201" y="355"/>
                  </a:lnTo>
                  <a:lnTo>
                    <a:pt x="152806" y="1244"/>
                  </a:lnTo>
                  <a:lnTo>
                    <a:pt x="144716" y="2247"/>
                  </a:lnTo>
                  <a:lnTo>
                    <a:pt x="129057" y="4483"/>
                  </a:lnTo>
                  <a:lnTo>
                    <a:pt x="130314" y="11366"/>
                  </a:lnTo>
                  <a:lnTo>
                    <a:pt x="131648" y="15265"/>
                  </a:lnTo>
                  <a:lnTo>
                    <a:pt x="130975" y="15773"/>
                  </a:lnTo>
                  <a:lnTo>
                    <a:pt x="130619" y="16141"/>
                  </a:lnTo>
                  <a:lnTo>
                    <a:pt x="162356" y="15062"/>
                  </a:lnTo>
                  <a:lnTo>
                    <a:pt x="171805" y="15735"/>
                  </a:lnTo>
                  <a:lnTo>
                    <a:pt x="222148" y="20929"/>
                  </a:lnTo>
                  <a:lnTo>
                    <a:pt x="265049" y="28651"/>
                  </a:lnTo>
                  <a:lnTo>
                    <a:pt x="319709" y="39636"/>
                  </a:lnTo>
                  <a:lnTo>
                    <a:pt x="361886" y="49250"/>
                  </a:lnTo>
                  <a:lnTo>
                    <a:pt x="371957" y="51993"/>
                  </a:lnTo>
                  <a:lnTo>
                    <a:pt x="381939" y="54597"/>
                  </a:lnTo>
                  <a:lnTo>
                    <a:pt x="419112" y="66078"/>
                  </a:lnTo>
                  <a:lnTo>
                    <a:pt x="435737" y="72529"/>
                  </a:lnTo>
                  <a:lnTo>
                    <a:pt x="443598" y="75565"/>
                  </a:lnTo>
                  <a:lnTo>
                    <a:pt x="451180" y="78651"/>
                  </a:lnTo>
                  <a:lnTo>
                    <a:pt x="458203" y="82003"/>
                  </a:lnTo>
                  <a:lnTo>
                    <a:pt x="464781" y="85331"/>
                  </a:lnTo>
                  <a:lnTo>
                    <a:pt x="471081" y="88315"/>
                  </a:lnTo>
                  <a:lnTo>
                    <a:pt x="479425" y="91846"/>
                  </a:lnTo>
                  <a:lnTo>
                    <a:pt x="491553" y="99656"/>
                  </a:lnTo>
                  <a:lnTo>
                    <a:pt x="502653" y="106514"/>
                  </a:lnTo>
                  <a:lnTo>
                    <a:pt x="509206" y="110274"/>
                  </a:lnTo>
                  <a:close/>
                </a:path>
              </a:pathLst>
            </a:custGeom>
            <a:solidFill>
              <a:srgbClr val="C2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11">
              <a:extLst>
                <a:ext uri="{FF2B5EF4-FFF2-40B4-BE49-F238E27FC236}">
                  <a16:creationId xmlns:a16="http://schemas.microsoft.com/office/drawing/2014/main" id="{3CC7FEA3-C187-F746-B695-8AF3A97D8D74}"/>
                </a:ext>
              </a:extLst>
            </p:cNvPr>
            <p:cNvSpPr/>
            <p:nvPr/>
          </p:nvSpPr>
          <p:spPr>
            <a:xfrm>
              <a:off x="15933848" y="4462097"/>
              <a:ext cx="3108325" cy="2126615"/>
            </a:xfrm>
            <a:custGeom>
              <a:avLst/>
              <a:gdLst/>
              <a:ahLst/>
              <a:cxnLst/>
              <a:rect l="l" t="t" r="r" b="b"/>
              <a:pathLst>
                <a:path w="3108325" h="2126615">
                  <a:moveTo>
                    <a:pt x="350114" y="0"/>
                  </a:moveTo>
                  <a:lnTo>
                    <a:pt x="0" y="977184"/>
                  </a:lnTo>
                  <a:lnTo>
                    <a:pt x="2757727" y="2126050"/>
                  </a:lnTo>
                  <a:lnTo>
                    <a:pt x="3107873" y="1148865"/>
                  </a:lnTo>
                  <a:lnTo>
                    <a:pt x="350114" y="0"/>
                  </a:lnTo>
                  <a:close/>
                </a:path>
              </a:pathLst>
            </a:custGeom>
            <a:solidFill>
              <a:srgbClr val="5C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12">
              <a:extLst>
                <a:ext uri="{FF2B5EF4-FFF2-40B4-BE49-F238E27FC236}">
                  <a16:creationId xmlns:a16="http://schemas.microsoft.com/office/drawing/2014/main" id="{45B923A5-1B01-0A45-8A07-7E8E817CC613}"/>
                </a:ext>
              </a:extLst>
            </p:cNvPr>
            <p:cNvSpPr/>
            <p:nvPr/>
          </p:nvSpPr>
          <p:spPr>
            <a:xfrm>
              <a:off x="15797039" y="4473069"/>
              <a:ext cx="475615" cy="902335"/>
            </a:xfrm>
            <a:custGeom>
              <a:avLst/>
              <a:gdLst/>
              <a:ahLst/>
              <a:cxnLst/>
              <a:rect l="l" t="t" r="r" b="b"/>
              <a:pathLst>
                <a:path w="475615" h="902335">
                  <a:moveTo>
                    <a:pt x="300797" y="0"/>
                  </a:moveTo>
                  <a:lnTo>
                    <a:pt x="0" y="839524"/>
                  </a:lnTo>
                  <a:lnTo>
                    <a:pt x="174591" y="902129"/>
                  </a:lnTo>
                  <a:lnTo>
                    <a:pt x="475420" y="62542"/>
                  </a:lnTo>
                  <a:lnTo>
                    <a:pt x="300797" y="0"/>
                  </a:lnTo>
                  <a:close/>
                </a:path>
              </a:pathLst>
            </a:custGeom>
            <a:solidFill>
              <a:srgbClr val="F0F0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13">
              <a:extLst>
                <a:ext uri="{FF2B5EF4-FFF2-40B4-BE49-F238E27FC236}">
                  <a16:creationId xmlns:a16="http://schemas.microsoft.com/office/drawing/2014/main" id="{ECB95137-57DF-3F45-B0DB-CA9411875859}"/>
                </a:ext>
              </a:extLst>
            </p:cNvPr>
            <p:cNvSpPr/>
            <p:nvPr/>
          </p:nvSpPr>
          <p:spPr>
            <a:xfrm>
              <a:off x="14561922" y="4067015"/>
              <a:ext cx="1526540" cy="1236980"/>
            </a:xfrm>
            <a:custGeom>
              <a:avLst/>
              <a:gdLst/>
              <a:ahLst/>
              <a:cxnLst/>
              <a:rect l="l" t="t" r="r" b="b"/>
              <a:pathLst>
                <a:path w="1526540" h="1236979">
                  <a:moveTo>
                    <a:pt x="1526184" y="433247"/>
                  </a:moveTo>
                  <a:lnTo>
                    <a:pt x="1421079" y="395605"/>
                  </a:lnTo>
                  <a:lnTo>
                    <a:pt x="1374457" y="327901"/>
                  </a:lnTo>
                  <a:lnTo>
                    <a:pt x="1338795" y="284162"/>
                  </a:lnTo>
                  <a:lnTo>
                    <a:pt x="1295984" y="245313"/>
                  </a:lnTo>
                  <a:lnTo>
                    <a:pt x="1227924" y="192303"/>
                  </a:lnTo>
                  <a:lnTo>
                    <a:pt x="1195095" y="256806"/>
                  </a:lnTo>
                  <a:lnTo>
                    <a:pt x="1161110" y="280835"/>
                  </a:lnTo>
                  <a:lnTo>
                    <a:pt x="1105230" y="266623"/>
                  </a:lnTo>
                  <a:lnTo>
                    <a:pt x="1006741" y="216458"/>
                  </a:lnTo>
                  <a:lnTo>
                    <a:pt x="357339" y="14452"/>
                  </a:lnTo>
                  <a:lnTo>
                    <a:pt x="355485" y="18453"/>
                  </a:lnTo>
                  <a:lnTo>
                    <a:pt x="336600" y="7048"/>
                  </a:lnTo>
                  <a:lnTo>
                    <a:pt x="288290" y="0"/>
                  </a:lnTo>
                  <a:lnTo>
                    <a:pt x="242595" y="11620"/>
                  </a:lnTo>
                  <a:lnTo>
                    <a:pt x="204597" y="39522"/>
                  </a:lnTo>
                  <a:lnTo>
                    <a:pt x="179324" y="81318"/>
                  </a:lnTo>
                  <a:lnTo>
                    <a:pt x="172300" y="129654"/>
                  </a:lnTo>
                  <a:lnTo>
                    <a:pt x="183946" y="175323"/>
                  </a:lnTo>
                  <a:lnTo>
                    <a:pt x="200215" y="197472"/>
                  </a:lnTo>
                  <a:lnTo>
                    <a:pt x="193675" y="196507"/>
                  </a:lnTo>
                  <a:lnTo>
                    <a:pt x="147993" y="208127"/>
                  </a:lnTo>
                  <a:lnTo>
                    <a:pt x="109994" y="236042"/>
                  </a:lnTo>
                  <a:lnTo>
                    <a:pt x="84759" y="277825"/>
                  </a:lnTo>
                  <a:lnTo>
                    <a:pt x="77711" y="326136"/>
                  </a:lnTo>
                  <a:lnTo>
                    <a:pt x="89344" y="371817"/>
                  </a:lnTo>
                  <a:lnTo>
                    <a:pt x="117246" y="409816"/>
                  </a:lnTo>
                  <a:lnTo>
                    <a:pt x="159042" y="435076"/>
                  </a:lnTo>
                  <a:lnTo>
                    <a:pt x="182016" y="438429"/>
                  </a:lnTo>
                  <a:lnTo>
                    <a:pt x="178981" y="446900"/>
                  </a:lnTo>
                  <a:lnTo>
                    <a:pt x="107289" y="454723"/>
                  </a:lnTo>
                  <a:lnTo>
                    <a:pt x="69291" y="482612"/>
                  </a:lnTo>
                  <a:lnTo>
                    <a:pt x="44043" y="524395"/>
                  </a:lnTo>
                  <a:lnTo>
                    <a:pt x="36995" y="572731"/>
                  </a:lnTo>
                  <a:lnTo>
                    <a:pt x="48615" y="618413"/>
                  </a:lnTo>
                  <a:lnTo>
                    <a:pt x="76530" y="656386"/>
                  </a:lnTo>
                  <a:lnTo>
                    <a:pt x="118313" y="681621"/>
                  </a:lnTo>
                  <a:lnTo>
                    <a:pt x="123405" y="682371"/>
                  </a:lnTo>
                  <a:lnTo>
                    <a:pt x="122085" y="689279"/>
                  </a:lnTo>
                  <a:lnTo>
                    <a:pt x="64960" y="697852"/>
                  </a:lnTo>
                  <a:lnTo>
                    <a:pt x="29832" y="723646"/>
                  </a:lnTo>
                  <a:lnTo>
                    <a:pt x="6502" y="762279"/>
                  </a:lnTo>
                  <a:lnTo>
                    <a:pt x="0" y="806970"/>
                  </a:lnTo>
                  <a:lnTo>
                    <a:pt x="10756" y="849198"/>
                  </a:lnTo>
                  <a:lnTo>
                    <a:pt x="36550" y="884313"/>
                  </a:lnTo>
                  <a:lnTo>
                    <a:pt x="75196" y="907618"/>
                  </a:lnTo>
                  <a:lnTo>
                    <a:pt x="80124" y="908342"/>
                  </a:lnTo>
                  <a:lnTo>
                    <a:pt x="79946" y="909320"/>
                  </a:lnTo>
                  <a:lnTo>
                    <a:pt x="855751" y="1187323"/>
                  </a:lnTo>
                  <a:lnTo>
                    <a:pt x="967701" y="1225562"/>
                  </a:lnTo>
                  <a:lnTo>
                    <a:pt x="1034961" y="1236624"/>
                  </a:lnTo>
                  <a:lnTo>
                    <a:pt x="1084478" y="1218971"/>
                  </a:lnTo>
                  <a:lnTo>
                    <a:pt x="1143177" y="1171079"/>
                  </a:lnTo>
                  <a:lnTo>
                    <a:pt x="1248283" y="1208735"/>
                  </a:lnTo>
                  <a:lnTo>
                    <a:pt x="1526184" y="433247"/>
                  </a:lnTo>
                  <a:close/>
                </a:path>
              </a:pathLst>
            </a:custGeom>
            <a:solidFill>
              <a:srgbClr val="FCD1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3" name="Afbeelding 2" descr="Afbeelding met Graphics, Lettertype, grafische vormgeving, ontwerp&#10;&#10;Automatisch gegenereerde beschrijving">
            <a:extLst>
              <a:ext uri="{FF2B5EF4-FFF2-40B4-BE49-F238E27FC236}">
                <a16:creationId xmlns:a16="http://schemas.microsoft.com/office/drawing/2014/main" id="{0412AED4-0745-20CF-5B45-30747614A2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989" y="363574"/>
            <a:ext cx="2142976" cy="67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157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fbeelding met Graphics, Lettertype, grafische vormgeving, ontwerp&#10;&#10;Automatisch gegenereerde beschrijving">
            <a:extLst>
              <a:ext uri="{FF2B5EF4-FFF2-40B4-BE49-F238E27FC236}">
                <a16:creationId xmlns:a16="http://schemas.microsoft.com/office/drawing/2014/main" id="{9EA41BA5-12C3-EE7E-0B9C-9A2FE705BB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3064" y="5550429"/>
            <a:ext cx="2142976" cy="67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49530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74FE1805A89F48BCE646BECEBD40CC" ma:contentTypeVersion="16" ma:contentTypeDescription="Een nieuw document maken." ma:contentTypeScope="" ma:versionID="c2a3274e12286311f462977c94b37097">
  <xsd:schema xmlns:xsd="http://www.w3.org/2001/XMLSchema" xmlns:xs="http://www.w3.org/2001/XMLSchema" xmlns:p="http://schemas.microsoft.com/office/2006/metadata/properties" xmlns:ns2="490c6428-fb60-4f92-9a83-4412feb7445a" xmlns:ns3="a1c20bca-7f58-4909-b062-4e4aed9d8c49" targetNamespace="http://schemas.microsoft.com/office/2006/metadata/properties" ma:root="true" ma:fieldsID="9da345a57287edf9a0aec023b62a0d60" ns2:_="" ns3:_="">
    <xsd:import namespace="490c6428-fb60-4f92-9a83-4412feb7445a"/>
    <xsd:import namespace="a1c20bca-7f58-4909-b062-4e4aed9d8c4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0c6428-fb60-4f92-9a83-4412feb744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Afbeeldingtags" ma:readOnly="false" ma:fieldId="{5cf76f15-5ced-4ddc-b409-7134ff3c332f}" ma:taxonomyMulti="true" ma:sspId="5631252e-6fa5-4b2b-9987-d0b6e83c6b6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c20bca-7f58-4909-b062-4e4aed9d8c49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8b02f54-cb90-46d1-93de-7ab32fb25e89}" ma:internalName="TaxCatchAll" ma:showField="CatchAllData" ma:web="a1c20bca-7f58-4909-b062-4e4aed9d8c4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1c20bca-7f58-4909-b062-4e4aed9d8c49" xsi:nil="true"/>
    <lcf76f155ced4ddcb4097134ff3c332f xmlns="490c6428-fb60-4f92-9a83-4412feb7445a">
      <Terms xmlns="http://schemas.microsoft.com/office/infopath/2007/PartnerControls"/>
    </lcf76f155ced4ddcb4097134ff3c332f>
    <SharedWithUsers xmlns="a1c20bca-7f58-4909-b062-4e4aed9d8c49">
      <UserInfo>
        <DisplayName>Stoep, M. van der (Mireille)</DisplayName>
        <AccountId>101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86CA6796-F9F0-4082-8970-D3BFC42984F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2CE063-5EE9-446B-86EE-771ADA10AB1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0c6428-fb60-4f92-9a83-4412feb7445a"/>
    <ds:schemaRef ds:uri="a1c20bca-7f58-4909-b062-4e4aed9d8c4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09A0709-D597-4CB7-B46E-9F10E688F480}">
  <ds:schemaRefs>
    <ds:schemaRef ds:uri="http://schemas.microsoft.com/office/2006/metadata/properties"/>
    <ds:schemaRef ds:uri="http://schemas.microsoft.com/office/infopath/2007/PartnerControls"/>
    <ds:schemaRef ds:uri="a1c20bca-7f58-4909-b062-4e4aed9d8c49"/>
    <ds:schemaRef ds:uri="490c6428-fb60-4f92-9a83-4412feb7445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Breedbeeld</PresentationFormat>
  <Paragraphs>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rob ferwerda</dc:creator>
  <cp:lastModifiedBy>Seymor, E.A. (Evani)</cp:lastModifiedBy>
  <cp:revision>16</cp:revision>
  <dcterms:created xsi:type="dcterms:W3CDTF">2021-12-22T13:21:15Z</dcterms:created>
  <dcterms:modified xsi:type="dcterms:W3CDTF">2024-02-05T12:45:45Z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0x0101004D74FE1805A89F48BCE646BECEBD40CC</vt:lpwstr>
  </property>
  <property fmtid="{D5CDD505-2E9C-101B-9397-08002B2CF9AE}" pid="3" name="MediaServiceImageTags">
    <vt:lpwstr/>
  </property>
</Properties>
</file>